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69" r:id="rId3"/>
    <p:sldId id="259" r:id="rId4"/>
    <p:sldId id="261" r:id="rId5"/>
    <p:sldId id="270" r:id="rId6"/>
    <p:sldId id="271" r:id="rId7"/>
  </p:sldIdLst>
  <p:sldSz cx="12192000" cy="6858000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4" autoAdjust="0"/>
    <p:restoredTop sz="93613" autoAdjust="0"/>
  </p:normalViewPr>
  <p:slideViewPr>
    <p:cSldViewPr snapToGrid="0">
      <p:cViewPr varScale="1">
        <p:scale>
          <a:sx n="80" d="100"/>
          <a:sy n="80" d="100"/>
        </p:scale>
        <p:origin x="6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image" Target="../media/image5.jpg"/><Relationship Id="rId4" Type="http://schemas.openxmlformats.org/officeDocument/2006/relationships/image" Target="../media/image8.jp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C0A6F78-AC5D-4B0A-836C-3860E9189154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v-SE"/>
        </a:p>
      </dgm:t>
    </dgm:pt>
    <dgm:pt modelId="{60BB61E6-27C9-46EE-AF8A-8C8D72BC9841}">
      <dgm:prSet phldrT="[Text]"/>
      <dgm:spPr/>
      <dgm:t>
        <a:bodyPr/>
        <a:lstStyle/>
        <a:p>
          <a:r>
            <a:rPr lang="sv-SE" dirty="0"/>
            <a:t>Trygghet </a:t>
          </a:r>
        </a:p>
      </dgm:t>
    </dgm:pt>
    <dgm:pt modelId="{6F3E695A-144C-4812-868D-B2213A628851}" type="parTrans" cxnId="{84041A60-EAA9-4F17-8BF6-5E8CC17300DD}">
      <dgm:prSet/>
      <dgm:spPr/>
      <dgm:t>
        <a:bodyPr/>
        <a:lstStyle/>
        <a:p>
          <a:endParaRPr lang="sv-SE"/>
        </a:p>
      </dgm:t>
    </dgm:pt>
    <dgm:pt modelId="{34432FCA-FB51-4DEA-9CC7-2D887D288290}" type="sibTrans" cxnId="{84041A60-EAA9-4F17-8BF6-5E8CC17300DD}">
      <dgm:prSet/>
      <dgm:spPr/>
      <dgm:t>
        <a:bodyPr/>
        <a:lstStyle/>
        <a:p>
          <a:endParaRPr lang="sv-SE"/>
        </a:p>
      </dgm:t>
    </dgm:pt>
    <dgm:pt modelId="{9882834D-8DB1-4F93-9EE3-055A0066B8DF}">
      <dgm:prSet phldrT="[Text]"/>
      <dgm:spPr/>
      <dgm:t>
        <a:bodyPr/>
        <a:lstStyle/>
        <a:p>
          <a:r>
            <a:rPr lang="sv-SE" dirty="0"/>
            <a:t>Förebyggande insatser </a:t>
          </a:r>
        </a:p>
        <a:p>
          <a:endParaRPr lang="sv-SE" dirty="0"/>
        </a:p>
      </dgm:t>
    </dgm:pt>
    <dgm:pt modelId="{409FC7D0-20B8-4B1A-8A1E-D640A1EE9F7C}" type="parTrans" cxnId="{F4967078-A69D-4896-885C-2F553992A2C0}">
      <dgm:prSet/>
      <dgm:spPr/>
      <dgm:t>
        <a:bodyPr/>
        <a:lstStyle/>
        <a:p>
          <a:endParaRPr lang="sv-SE"/>
        </a:p>
      </dgm:t>
    </dgm:pt>
    <dgm:pt modelId="{0D015287-0B05-4AB9-871F-43D73674A049}" type="sibTrans" cxnId="{F4967078-A69D-4896-885C-2F553992A2C0}">
      <dgm:prSet/>
      <dgm:spPr/>
      <dgm:t>
        <a:bodyPr/>
        <a:lstStyle/>
        <a:p>
          <a:endParaRPr lang="sv-SE"/>
        </a:p>
      </dgm:t>
    </dgm:pt>
    <dgm:pt modelId="{172EA807-22AB-4B4A-8DBA-B066B287A730}">
      <dgm:prSet phldrT="[Text]"/>
      <dgm:spPr/>
      <dgm:t>
        <a:bodyPr/>
        <a:lstStyle/>
        <a:p>
          <a:r>
            <a:rPr lang="sv-SE" dirty="0"/>
            <a:t>Tillsyn </a:t>
          </a:r>
        </a:p>
      </dgm:t>
    </dgm:pt>
    <dgm:pt modelId="{6EC3F511-6036-4BFB-B5B9-C6BF8400A27F}" type="parTrans" cxnId="{2D3BEEDE-08B0-4801-AFC0-A4007AF39043}">
      <dgm:prSet/>
      <dgm:spPr/>
      <dgm:t>
        <a:bodyPr/>
        <a:lstStyle/>
        <a:p>
          <a:endParaRPr lang="sv-SE"/>
        </a:p>
      </dgm:t>
    </dgm:pt>
    <dgm:pt modelId="{8C695431-7E4E-491F-929A-C02C4487030C}" type="sibTrans" cxnId="{2D3BEEDE-08B0-4801-AFC0-A4007AF39043}">
      <dgm:prSet/>
      <dgm:spPr/>
      <dgm:t>
        <a:bodyPr/>
        <a:lstStyle/>
        <a:p>
          <a:endParaRPr lang="sv-SE"/>
        </a:p>
      </dgm:t>
    </dgm:pt>
    <dgm:pt modelId="{64700AC7-F281-49D9-BC05-A09D6F8F0583}">
      <dgm:prSet phldrT="[Text]"/>
      <dgm:spPr/>
      <dgm:t>
        <a:bodyPr/>
        <a:lstStyle/>
        <a:p>
          <a:r>
            <a:rPr lang="sv-SE" dirty="0"/>
            <a:t>Omvärldsbevakning  </a:t>
          </a:r>
        </a:p>
      </dgm:t>
    </dgm:pt>
    <dgm:pt modelId="{A46EA9C8-F743-4313-9C42-9526A319FA5C}" type="parTrans" cxnId="{47ACBAFF-AAAF-481A-911C-3F0041B0AB3B}">
      <dgm:prSet/>
      <dgm:spPr/>
      <dgm:t>
        <a:bodyPr/>
        <a:lstStyle/>
        <a:p>
          <a:endParaRPr lang="sv-SE"/>
        </a:p>
      </dgm:t>
    </dgm:pt>
    <dgm:pt modelId="{D98C3E89-2C37-45D2-AC58-6854995D1FD5}" type="sibTrans" cxnId="{47ACBAFF-AAAF-481A-911C-3F0041B0AB3B}">
      <dgm:prSet/>
      <dgm:spPr/>
      <dgm:t>
        <a:bodyPr/>
        <a:lstStyle/>
        <a:p>
          <a:endParaRPr lang="sv-SE"/>
        </a:p>
      </dgm:t>
    </dgm:pt>
    <dgm:pt modelId="{E38924AE-17B9-470E-9130-C225409E40AF}">
      <dgm:prSet/>
      <dgm:spPr/>
      <dgm:t>
        <a:bodyPr/>
        <a:lstStyle/>
        <a:p>
          <a:r>
            <a:rPr lang="sv-SE" dirty="0"/>
            <a:t>ANDT</a:t>
          </a:r>
        </a:p>
      </dgm:t>
    </dgm:pt>
    <dgm:pt modelId="{EBC60E15-B805-4116-8F2C-EB2971F527DF}" type="parTrans" cxnId="{3997D10A-9B1C-4E22-B815-408EF0E28C5D}">
      <dgm:prSet/>
      <dgm:spPr/>
      <dgm:t>
        <a:bodyPr/>
        <a:lstStyle/>
        <a:p>
          <a:endParaRPr lang="sv-SE"/>
        </a:p>
      </dgm:t>
    </dgm:pt>
    <dgm:pt modelId="{D52D8DC7-CA29-4EE3-9099-C281A2D273A3}" type="sibTrans" cxnId="{3997D10A-9B1C-4E22-B815-408EF0E28C5D}">
      <dgm:prSet/>
      <dgm:spPr/>
      <dgm:t>
        <a:bodyPr/>
        <a:lstStyle/>
        <a:p>
          <a:endParaRPr lang="sv-SE"/>
        </a:p>
      </dgm:t>
    </dgm:pt>
    <dgm:pt modelId="{24AB00BD-2808-4E41-BCE9-714C8B997C9F}">
      <dgm:prSet/>
      <dgm:spPr/>
      <dgm:t>
        <a:bodyPr/>
        <a:lstStyle/>
        <a:p>
          <a:r>
            <a:rPr lang="sv-SE" dirty="0"/>
            <a:t>Trygghetsinventeringar </a:t>
          </a:r>
        </a:p>
      </dgm:t>
    </dgm:pt>
    <dgm:pt modelId="{47F719C8-8E7E-4296-8BB9-86BD5765ED15}" type="parTrans" cxnId="{6317542A-9FB7-4061-BEE6-B31ABA7B0213}">
      <dgm:prSet/>
      <dgm:spPr/>
      <dgm:t>
        <a:bodyPr/>
        <a:lstStyle/>
        <a:p>
          <a:endParaRPr lang="sv-SE"/>
        </a:p>
      </dgm:t>
    </dgm:pt>
    <dgm:pt modelId="{0D6C5AC4-7C95-4E94-A3FD-6D51BC65E9DA}" type="sibTrans" cxnId="{6317542A-9FB7-4061-BEE6-B31ABA7B0213}">
      <dgm:prSet/>
      <dgm:spPr/>
      <dgm:t>
        <a:bodyPr/>
        <a:lstStyle/>
        <a:p>
          <a:endParaRPr lang="sv-SE"/>
        </a:p>
      </dgm:t>
    </dgm:pt>
    <dgm:pt modelId="{ABFAADA4-CD26-4257-9552-18D379F81D6E}">
      <dgm:prSet/>
      <dgm:spPr/>
      <dgm:t>
        <a:bodyPr/>
        <a:lstStyle/>
        <a:p>
          <a:r>
            <a:rPr lang="sv-SE" dirty="0"/>
            <a:t>Våldspreventiva åtgärder </a:t>
          </a:r>
        </a:p>
      </dgm:t>
    </dgm:pt>
    <dgm:pt modelId="{894F83E8-3ACA-4860-B57E-C564E27E4DD4}" type="parTrans" cxnId="{920636EB-A9A8-4E16-A130-4ED18E0573E2}">
      <dgm:prSet/>
      <dgm:spPr/>
      <dgm:t>
        <a:bodyPr/>
        <a:lstStyle/>
        <a:p>
          <a:endParaRPr lang="sv-SE"/>
        </a:p>
      </dgm:t>
    </dgm:pt>
    <dgm:pt modelId="{3455A9D2-4FE2-4D3A-B291-55645826A176}" type="sibTrans" cxnId="{920636EB-A9A8-4E16-A130-4ED18E0573E2}">
      <dgm:prSet/>
      <dgm:spPr/>
      <dgm:t>
        <a:bodyPr/>
        <a:lstStyle/>
        <a:p>
          <a:endParaRPr lang="sv-SE"/>
        </a:p>
      </dgm:t>
    </dgm:pt>
    <dgm:pt modelId="{FC4EA21A-2C38-4B5E-A06D-5422D6F536B3}">
      <dgm:prSet/>
      <dgm:spPr/>
      <dgm:t>
        <a:bodyPr/>
        <a:lstStyle/>
        <a:p>
          <a:r>
            <a:rPr lang="sv-SE" dirty="0"/>
            <a:t>Samverkan </a:t>
          </a:r>
        </a:p>
      </dgm:t>
    </dgm:pt>
    <dgm:pt modelId="{86913275-E112-4A23-9677-C40C3094FFD2}" type="parTrans" cxnId="{85A6EBA2-3907-42F6-BEB3-6EB7B3AAE8C1}">
      <dgm:prSet/>
      <dgm:spPr/>
      <dgm:t>
        <a:bodyPr/>
        <a:lstStyle/>
        <a:p>
          <a:endParaRPr lang="sv-SE"/>
        </a:p>
      </dgm:t>
    </dgm:pt>
    <dgm:pt modelId="{0ED1CD12-3C9A-456F-AF44-9918057290D1}" type="sibTrans" cxnId="{85A6EBA2-3907-42F6-BEB3-6EB7B3AAE8C1}">
      <dgm:prSet/>
      <dgm:spPr/>
      <dgm:t>
        <a:bodyPr/>
        <a:lstStyle/>
        <a:p>
          <a:endParaRPr lang="sv-SE"/>
        </a:p>
      </dgm:t>
    </dgm:pt>
    <dgm:pt modelId="{4650A0D6-DA45-40D4-99F4-F540B86E1BE5}" type="pres">
      <dgm:prSet presAssocID="{BC0A6F78-AC5D-4B0A-836C-3860E9189154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98C275D7-0520-4300-83C0-46D978FD97FF}" type="pres">
      <dgm:prSet presAssocID="{60BB61E6-27C9-46EE-AF8A-8C8D72BC9841}" presName="centerShape" presStyleLbl="node0" presStyleIdx="0" presStyleCnt="1" custScaleX="83903" custScaleY="66720" custLinFactNeighborX="2683" custLinFactNeighborY="-21792"/>
      <dgm:spPr/>
    </dgm:pt>
    <dgm:pt modelId="{9CAC983B-F502-40EB-8F07-994F424DE0E1}" type="pres">
      <dgm:prSet presAssocID="{86913275-E112-4A23-9677-C40C3094FFD2}" presName="parTrans" presStyleLbl="bgSibTrans2D1" presStyleIdx="0" presStyleCnt="7"/>
      <dgm:spPr/>
    </dgm:pt>
    <dgm:pt modelId="{A026F237-4E80-4B41-929C-F39130FB0B44}" type="pres">
      <dgm:prSet presAssocID="{FC4EA21A-2C38-4B5E-A06D-5422D6F536B3}" presName="node" presStyleLbl="node1" presStyleIdx="0" presStyleCnt="7" custRadScaleRad="22005" custRadScaleInc="-70788">
        <dgm:presLayoutVars>
          <dgm:bulletEnabled val="1"/>
        </dgm:presLayoutVars>
      </dgm:prSet>
      <dgm:spPr/>
    </dgm:pt>
    <dgm:pt modelId="{9D8E23B2-12AF-4F3E-B8C4-64DA1959E9C3}" type="pres">
      <dgm:prSet presAssocID="{409FC7D0-20B8-4B1A-8A1E-D640A1EE9F7C}" presName="parTrans" presStyleLbl="bgSibTrans2D1" presStyleIdx="1" presStyleCnt="7"/>
      <dgm:spPr/>
    </dgm:pt>
    <dgm:pt modelId="{836BAD96-F189-4CE8-94D1-09ADECFF7FE9}" type="pres">
      <dgm:prSet presAssocID="{9882834D-8DB1-4F93-9EE3-055A0066B8DF}" presName="node" presStyleLbl="node1" presStyleIdx="1" presStyleCnt="7" custRadScaleRad="79532" custRadScaleInc="4767">
        <dgm:presLayoutVars>
          <dgm:bulletEnabled val="1"/>
        </dgm:presLayoutVars>
      </dgm:prSet>
      <dgm:spPr/>
    </dgm:pt>
    <dgm:pt modelId="{E9DFED61-AE3F-4FA8-9740-BD9150BCA20A}" type="pres">
      <dgm:prSet presAssocID="{6EC3F511-6036-4BFB-B5B9-C6BF8400A27F}" presName="parTrans" presStyleLbl="bgSibTrans2D1" presStyleIdx="2" presStyleCnt="7"/>
      <dgm:spPr/>
    </dgm:pt>
    <dgm:pt modelId="{3B8FA65C-7EAE-47EB-A558-D048A6038CAC}" type="pres">
      <dgm:prSet presAssocID="{172EA807-22AB-4B4A-8DBA-B066B287A730}" presName="node" presStyleLbl="node1" presStyleIdx="2" presStyleCnt="7">
        <dgm:presLayoutVars>
          <dgm:bulletEnabled val="1"/>
        </dgm:presLayoutVars>
      </dgm:prSet>
      <dgm:spPr/>
    </dgm:pt>
    <dgm:pt modelId="{40D13871-DEE8-43FF-9D2C-44DAEE8ACE92}" type="pres">
      <dgm:prSet presAssocID="{EBC60E15-B805-4116-8F2C-EB2971F527DF}" presName="parTrans" presStyleLbl="bgSibTrans2D1" presStyleIdx="3" presStyleCnt="7"/>
      <dgm:spPr/>
    </dgm:pt>
    <dgm:pt modelId="{167F107A-AE2F-4B3B-BCB8-41864D860A28}" type="pres">
      <dgm:prSet presAssocID="{E38924AE-17B9-470E-9130-C225409E40AF}" presName="node" presStyleLbl="node1" presStyleIdx="3" presStyleCnt="7">
        <dgm:presLayoutVars>
          <dgm:bulletEnabled val="1"/>
        </dgm:presLayoutVars>
      </dgm:prSet>
      <dgm:spPr/>
    </dgm:pt>
    <dgm:pt modelId="{9DF3F49D-B90A-4F60-95C1-7ADC083371E0}" type="pres">
      <dgm:prSet presAssocID="{47F719C8-8E7E-4296-8BB9-86BD5765ED15}" presName="parTrans" presStyleLbl="bgSibTrans2D1" presStyleIdx="4" presStyleCnt="7"/>
      <dgm:spPr/>
    </dgm:pt>
    <dgm:pt modelId="{581AC148-6F2E-4B50-B322-4B3B6D128797}" type="pres">
      <dgm:prSet presAssocID="{24AB00BD-2808-4E41-BCE9-714C8B997C9F}" presName="node" presStyleLbl="node1" presStyleIdx="4" presStyleCnt="7" custRadScaleRad="106495" custRadScaleInc="-4430">
        <dgm:presLayoutVars>
          <dgm:bulletEnabled val="1"/>
        </dgm:presLayoutVars>
      </dgm:prSet>
      <dgm:spPr/>
    </dgm:pt>
    <dgm:pt modelId="{D99321E3-8024-4204-9CC2-D7DB968C321C}" type="pres">
      <dgm:prSet presAssocID="{894F83E8-3ACA-4860-B57E-C564E27E4DD4}" presName="parTrans" presStyleLbl="bgSibTrans2D1" presStyleIdx="5" presStyleCnt="7"/>
      <dgm:spPr/>
    </dgm:pt>
    <dgm:pt modelId="{D5B8A99C-3818-453C-B945-BA95A29CE280}" type="pres">
      <dgm:prSet presAssocID="{ABFAADA4-CD26-4257-9552-18D379F81D6E}" presName="node" presStyleLbl="node1" presStyleIdx="5" presStyleCnt="7" custRadScaleRad="91237" custRadScaleInc="6387">
        <dgm:presLayoutVars>
          <dgm:bulletEnabled val="1"/>
        </dgm:presLayoutVars>
      </dgm:prSet>
      <dgm:spPr/>
    </dgm:pt>
    <dgm:pt modelId="{326BF5A0-5C22-41D1-9671-BDBCAEBA9F7D}" type="pres">
      <dgm:prSet presAssocID="{A46EA9C8-F743-4313-9C42-9526A319FA5C}" presName="parTrans" presStyleLbl="bgSibTrans2D1" presStyleIdx="6" presStyleCnt="7"/>
      <dgm:spPr/>
    </dgm:pt>
    <dgm:pt modelId="{255E4AB5-1428-483B-837A-8456CFE8C72D}" type="pres">
      <dgm:prSet presAssocID="{64700AC7-F281-49D9-BC05-A09D6F8F0583}" presName="node" presStyleLbl="node1" presStyleIdx="6" presStyleCnt="7" custRadScaleRad="41639" custRadScaleInc="36953">
        <dgm:presLayoutVars>
          <dgm:bulletEnabled val="1"/>
        </dgm:presLayoutVars>
      </dgm:prSet>
      <dgm:spPr/>
    </dgm:pt>
  </dgm:ptLst>
  <dgm:cxnLst>
    <dgm:cxn modelId="{7D05BA0A-1D1F-4CD1-8595-530E9609FB5C}" type="presOf" srcId="{ABFAADA4-CD26-4257-9552-18D379F81D6E}" destId="{D5B8A99C-3818-453C-B945-BA95A29CE280}" srcOrd="0" destOrd="0" presId="urn:microsoft.com/office/officeart/2005/8/layout/radial4"/>
    <dgm:cxn modelId="{3997D10A-9B1C-4E22-B815-408EF0E28C5D}" srcId="{60BB61E6-27C9-46EE-AF8A-8C8D72BC9841}" destId="{E38924AE-17B9-470E-9130-C225409E40AF}" srcOrd="3" destOrd="0" parTransId="{EBC60E15-B805-4116-8F2C-EB2971F527DF}" sibTransId="{D52D8DC7-CA29-4EE3-9099-C281A2D273A3}"/>
    <dgm:cxn modelId="{6317542A-9FB7-4061-BEE6-B31ABA7B0213}" srcId="{60BB61E6-27C9-46EE-AF8A-8C8D72BC9841}" destId="{24AB00BD-2808-4E41-BCE9-714C8B997C9F}" srcOrd="4" destOrd="0" parTransId="{47F719C8-8E7E-4296-8BB9-86BD5765ED15}" sibTransId="{0D6C5AC4-7C95-4E94-A3FD-6D51BC65E9DA}"/>
    <dgm:cxn modelId="{15CFCC37-76E4-44E7-B82B-993BECEC7D17}" type="presOf" srcId="{409FC7D0-20B8-4B1A-8A1E-D640A1EE9F7C}" destId="{9D8E23B2-12AF-4F3E-B8C4-64DA1959E9C3}" srcOrd="0" destOrd="0" presId="urn:microsoft.com/office/officeart/2005/8/layout/radial4"/>
    <dgm:cxn modelId="{4F8C283C-4A83-4344-B50D-9EB9C020E886}" type="presOf" srcId="{60BB61E6-27C9-46EE-AF8A-8C8D72BC9841}" destId="{98C275D7-0520-4300-83C0-46D978FD97FF}" srcOrd="0" destOrd="0" presId="urn:microsoft.com/office/officeart/2005/8/layout/radial4"/>
    <dgm:cxn modelId="{84041A60-EAA9-4F17-8BF6-5E8CC17300DD}" srcId="{BC0A6F78-AC5D-4B0A-836C-3860E9189154}" destId="{60BB61E6-27C9-46EE-AF8A-8C8D72BC9841}" srcOrd="0" destOrd="0" parTransId="{6F3E695A-144C-4812-868D-B2213A628851}" sibTransId="{34432FCA-FB51-4DEA-9CC7-2D887D288290}"/>
    <dgm:cxn modelId="{D4ACA750-750D-4A5D-AA58-AF92FCFF0D21}" type="presOf" srcId="{172EA807-22AB-4B4A-8DBA-B066B287A730}" destId="{3B8FA65C-7EAE-47EB-A558-D048A6038CAC}" srcOrd="0" destOrd="0" presId="urn:microsoft.com/office/officeart/2005/8/layout/radial4"/>
    <dgm:cxn modelId="{5BB2B852-E133-44A1-B677-216AC0D53BCC}" type="presOf" srcId="{A46EA9C8-F743-4313-9C42-9526A319FA5C}" destId="{326BF5A0-5C22-41D1-9671-BDBCAEBA9F7D}" srcOrd="0" destOrd="0" presId="urn:microsoft.com/office/officeart/2005/8/layout/radial4"/>
    <dgm:cxn modelId="{F4967078-A69D-4896-885C-2F553992A2C0}" srcId="{60BB61E6-27C9-46EE-AF8A-8C8D72BC9841}" destId="{9882834D-8DB1-4F93-9EE3-055A0066B8DF}" srcOrd="1" destOrd="0" parTransId="{409FC7D0-20B8-4B1A-8A1E-D640A1EE9F7C}" sibTransId="{0D015287-0B05-4AB9-871F-43D73674A049}"/>
    <dgm:cxn modelId="{16000F7A-B51F-4D04-A06D-9D723EAF8480}" type="presOf" srcId="{47F719C8-8E7E-4296-8BB9-86BD5765ED15}" destId="{9DF3F49D-B90A-4F60-95C1-7ADC083371E0}" srcOrd="0" destOrd="0" presId="urn:microsoft.com/office/officeart/2005/8/layout/radial4"/>
    <dgm:cxn modelId="{B3016686-0DFA-4EEB-B4CC-F9DE028189D4}" type="presOf" srcId="{EBC60E15-B805-4116-8F2C-EB2971F527DF}" destId="{40D13871-DEE8-43FF-9D2C-44DAEE8ACE92}" srcOrd="0" destOrd="0" presId="urn:microsoft.com/office/officeart/2005/8/layout/radial4"/>
    <dgm:cxn modelId="{B1B47298-1F58-43E8-BD7B-9EBC2A137B05}" type="presOf" srcId="{24AB00BD-2808-4E41-BCE9-714C8B997C9F}" destId="{581AC148-6F2E-4B50-B322-4B3B6D128797}" srcOrd="0" destOrd="0" presId="urn:microsoft.com/office/officeart/2005/8/layout/radial4"/>
    <dgm:cxn modelId="{5B716B9A-321B-40E8-A3F9-A5720B255F8E}" type="presOf" srcId="{894F83E8-3ACA-4860-B57E-C564E27E4DD4}" destId="{D99321E3-8024-4204-9CC2-D7DB968C321C}" srcOrd="0" destOrd="0" presId="urn:microsoft.com/office/officeart/2005/8/layout/radial4"/>
    <dgm:cxn modelId="{D51E03A2-E30C-4D5A-A0BC-0BB9292B782E}" type="presOf" srcId="{86913275-E112-4A23-9677-C40C3094FFD2}" destId="{9CAC983B-F502-40EB-8F07-994F424DE0E1}" srcOrd="0" destOrd="0" presId="urn:microsoft.com/office/officeart/2005/8/layout/radial4"/>
    <dgm:cxn modelId="{85A6EBA2-3907-42F6-BEB3-6EB7B3AAE8C1}" srcId="{60BB61E6-27C9-46EE-AF8A-8C8D72BC9841}" destId="{FC4EA21A-2C38-4B5E-A06D-5422D6F536B3}" srcOrd="0" destOrd="0" parTransId="{86913275-E112-4A23-9677-C40C3094FFD2}" sibTransId="{0ED1CD12-3C9A-456F-AF44-9918057290D1}"/>
    <dgm:cxn modelId="{F1B39BAF-AB22-4986-9A8E-3A6419A52124}" type="presOf" srcId="{9882834D-8DB1-4F93-9EE3-055A0066B8DF}" destId="{836BAD96-F189-4CE8-94D1-09ADECFF7FE9}" srcOrd="0" destOrd="0" presId="urn:microsoft.com/office/officeart/2005/8/layout/radial4"/>
    <dgm:cxn modelId="{9EE31DB0-4089-47A9-ADC5-B693E2CE1E87}" type="presOf" srcId="{64700AC7-F281-49D9-BC05-A09D6F8F0583}" destId="{255E4AB5-1428-483B-837A-8456CFE8C72D}" srcOrd="0" destOrd="0" presId="urn:microsoft.com/office/officeart/2005/8/layout/radial4"/>
    <dgm:cxn modelId="{4571C1BD-E2B0-4345-BD5B-D14F2951911B}" type="presOf" srcId="{BC0A6F78-AC5D-4B0A-836C-3860E9189154}" destId="{4650A0D6-DA45-40D4-99F4-F540B86E1BE5}" srcOrd="0" destOrd="0" presId="urn:microsoft.com/office/officeart/2005/8/layout/radial4"/>
    <dgm:cxn modelId="{92D91BD5-6DF5-49F9-89C1-37428ECED098}" type="presOf" srcId="{E38924AE-17B9-470E-9130-C225409E40AF}" destId="{167F107A-AE2F-4B3B-BCB8-41864D860A28}" srcOrd="0" destOrd="0" presId="urn:microsoft.com/office/officeart/2005/8/layout/radial4"/>
    <dgm:cxn modelId="{2D3BEEDE-08B0-4801-AFC0-A4007AF39043}" srcId="{60BB61E6-27C9-46EE-AF8A-8C8D72BC9841}" destId="{172EA807-22AB-4B4A-8DBA-B066B287A730}" srcOrd="2" destOrd="0" parTransId="{6EC3F511-6036-4BFB-B5B9-C6BF8400A27F}" sibTransId="{8C695431-7E4E-491F-929A-C02C4487030C}"/>
    <dgm:cxn modelId="{920636EB-A9A8-4E16-A130-4ED18E0573E2}" srcId="{60BB61E6-27C9-46EE-AF8A-8C8D72BC9841}" destId="{ABFAADA4-CD26-4257-9552-18D379F81D6E}" srcOrd="5" destOrd="0" parTransId="{894F83E8-3ACA-4860-B57E-C564E27E4DD4}" sibTransId="{3455A9D2-4FE2-4D3A-B291-55645826A176}"/>
    <dgm:cxn modelId="{F77799EF-9144-40E3-BE83-6291DE6502EB}" type="presOf" srcId="{FC4EA21A-2C38-4B5E-A06D-5422D6F536B3}" destId="{A026F237-4E80-4B41-929C-F39130FB0B44}" srcOrd="0" destOrd="0" presId="urn:microsoft.com/office/officeart/2005/8/layout/radial4"/>
    <dgm:cxn modelId="{12D137F7-1BD5-4163-B80A-561F83B86CC1}" type="presOf" srcId="{6EC3F511-6036-4BFB-B5B9-C6BF8400A27F}" destId="{E9DFED61-AE3F-4FA8-9740-BD9150BCA20A}" srcOrd="0" destOrd="0" presId="urn:microsoft.com/office/officeart/2005/8/layout/radial4"/>
    <dgm:cxn modelId="{47ACBAFF-AAAF-481A-911C-3F0041B0AB3B}" srcId="{60BB61E6-27C9-46EE-AF8A-8C8D72BC9841}" destId="{64700AC7-F281-49D9-BC05-A09D6F8F0583}" srcOrd="6" destOrd="0" parTransId="{A46EA9C8-F743-4313-9C42-9526A319FA5C}" sibTransId="{D98C3E89-2C37-45D2-AC58-6854995D1FD5}"/>
    <dgm:cxn modelId="{DF992C31-33FF-401C-A1B2-69C2EFB511B7}" type="presParOf" srcId="{4650A0D6-DA45-40D4-99F4-F540B86E1BE5}" destId="{98C275D7-0520-4300-83C0-46D978FD97FF}" srcOrd="0" destOrd="0" presId="urn:microsoft.com/office/officeart/2005/8/layout/radial4"/>
    <dgm:cxn modelId="{443016C4-74FD-4DD6-AE0C-48E72F88C67B}" type="presParOf" srcId="{4650A0D6-DA45-40D4-99F4-F540B86E1BE5}" destId="{9CAC983B-F502-40EB-8F07-994F424DE0E1}" srcOrd="1" destOrd="0" presId="urn:microsoft.com/office/officeart/2005/8/layout/radial4"/>
    <dgm:cxn modelId="{E587E338-627B-4F05-B1C5-B7DC7A198C63}" type="presParOf" srcId="{4650A0D6-DA45-40D4-99F4-F540B86E1BE5}" destId="{A026F237-4E80-4B41-929C-F39130FB0B44}" srcOrd="2" destOrd="0" presId="urn:microsoft.com/office/officeart/2005/8/layout/radial4"/>
    <dgm:cxn modelId="{34D886EE-A370-4413-BC57-CAACA3E231CA}" type="presParOf" srcId="{4650A0D6-DA45-40D4-99F4-F540B86E1BE5}" destId="{9D8E23B2-12AF-4F3E-B8C4-64DA1959E9C3}" srcOrd="3" destOrd="0" presId="urn:microsoft.com/office/officeart/2005/8/layout/radial4"/>
    <dgm:cxn modelId="{486C273D-0A95-4FE7-8AF9-3F683C01F2CB}" type="presParOf" srcId="{4650A0D6-DA45-40D4-99F4-F540B86E1BE5}" destId="{836BAD96-F189-4CE8-94D1-09ADECFF7FE9}" srcOrd="4" destOrd="0" presId="urn:microsoft.com/office/officeart/2005/8/layout/radial4"/>
    <dgm:cxn modelId="{F5CDC764-CD74-4FE5-BD26-BFFE2CF114C4}" type="presParOf" srcId="{4650A0D6-DA45-40D4-99F4-F540B86E1BE5}" destId="{E9DFED61-AE3F-4FA8-9740-BD9150BCA20A}" srcOrd="5" destOrd="0" presId="urn:microsoft.com/office/officeart/2005/8/layout/radial4"/>
    <dgm:cxn modelId="{34531FED-C687-4C07-A867-78EE7FBAFBEB}" type="presParOf" srcId="{4650A0D6-DA45-40D4-99F4-F540B86E1BE5}" destId="{3B8FA65C-7EAE-47EB-A558-D048A6038CAC}" srcOrd="6" destOrd="0" presId="urn:microsoft.com/office/officeart/2005/8/layout/radial4"/>
    <dgm:cxn modelId="{0E62715B-73D0-430A-B915-CF4E51AFCE69}" type="presParOf" srcId="{4650A0D6-DA45-40D4-99F4-F540B86E1BE5}" destId="{40D13871-DEE8-43FF-9D2C-44DAEE8ACE92}" srcOrd="7" destOrd="0" presId="urn:microsoft.com/office/officeart/2005/8/layout/radial4"/>
    <dgm:cxn modelId="{FAEB458C-8257-47D9-8E9C-6B4EC378AAD3}" type="presParOf" srcId="{4650A0D6-DA45-40D4-99F4-F540B86E1BE5}" destId="{167F107A-AE2F-4B3B-BCB8-41864D860A28}" srcOrd="8" destOrd="0" presId="urn:microsoft.com/office/officeart/2005/8/layout/radial4"/>
    <dgm:cxn modelId="{05DDCC5D-8561-441D-996C-A569C291292B}" type="presParOf" srcId="{4650A0D6-DA45-40D4-99F4-F540B86E1BE5}" destId="{9DF3F49D-B90A-4F60-95C1-7ADC083371E0}" srcOrd="9" destOrd="0" presId="urn:microsoft.com/office/officeart/2005/8/layout/radial4"/>
    <dgm:cxn modelId="{0A35CC7B-362B-41D2-A296-9321A5C9E461}" type="presParOf" srcId="{4650A0D6-DA45-40D4-99F4-F540B86E1BE5}" destId="{581AC148-6F2E-4B50-B322-4B3B6D128797}" srcOrd="10" destOrd="0" presId="urn:microsoft.com/office/officeart/2005/8/layout/radial4"/>
    <dgm:cxn modelId="{5D87F3EA-8533-4AB5-B788-C4BA01FF4D00}" type="presParOf" srcId="{4650A0D6-DA45-40D4-99F4-F540B86E1BE5}" destId="{D99321E3-8024-4204-9CC2-D7DB968C321C}" srcOrd="11" destOrd="0" presId="urn:microsoft.com/office/officeart/2005/8/layout/radial4"/>
    <dgm:cxn modelId="{F3E3AEA6-A863-4258-94B0-136A7FCACF0C}" type="presParOf" srcId="{4650A0D6-DA45-40D4-99F4-F540B86E1BE5}" destId="{D5B8A99C-3818-453C-B945-BA95A29CE280}" srcOrd="12" destOrd="0" presId="urn:microsoft.com/office/officeart/2005/8/layout/radial4"/>
    <dgm:cxn modelId="{B529B1B0-9B4E-4B03-8829-979BC842174D}" type="presParOf" srcId="{4650A0D6-DA45-40D4-99F4-F540B86E1BE5}" destId="{326BF5A0-5C22-41D1-9671-BDBCAEBA9F7D}" srcOrd="13" destOrd="0" presId="urn:microsoft.com/office/officeart/2005/8/layout/radial4"/>
    <dgm:cxn modelId="{788BEA90-B9BA-432D-81B9-442487C931B6}" type="presParOf" srcId="{4650A0D6-DA45-40D4-99F4-F540B86E1BE5}" destId="{255E4AB5-1428-483B-837A-8456CFE8C72D}" srcOrd="14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15296EE-6509-48E2-BB4F-938438BC7403}" type="doc">
      <dgm:prSet loTypeId="urn:microsoft.com/office/officeart/2005/8/layout/hList1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sv-SE"/>
        </a:p>
      </dgm:t>
    </dgm:pt>
    <dgm:pt modelId="{E52D3151-CD48-40F9-A16D-0B5CA51694EE}">
      <dgm:prSet phldrT="[Text]" custT="1"/>
      <dgm:spPr>
        <a:solidFill>
          <a:schemeClr val="bg1">
            <a:lumMod val="85000"/>
            <a:alpha val="90000"/>
          </a:schemeClr>
        </a:solidFill>
      </dgm:spPr>
      <dgm:t>
        <a:bodyPr/>
        <a:lstStyle/>
        <a:p>
          <a:pPr marL="228600" lvl="1" indent="0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sv-SE" sz="2200" dirty="0"/>
            <a:t>Trygghetsinventeringar</a:t>
          </a:r>
        </a:p>
      </dgm:t>
    </dgm:pt>
    <dgm:pt modelId="{93C93367-1607-431E-AD9A-DB695DC92FAF}" type="parTrans" cxnId="{08A84228-5DF1-488A-B49A-7CD1C7F4D268}">
      <dgm:prSet/>
      <dgm:spPr/>
      <dgm:t>
        <a:bodyPr/>
        <a:lstStyle/>
        <a:p>
          <a:endParaRPr lang="sv-SE"/>
        </a:p>
      </dgm:t>
    </dgm:pt>
    <dgm:pt modelId="{C8BDD9B2-B681-4BE7-A649-ECD957DBF91E}" type="sibTrans" cxnId="{08A84228-5DF1-488A-B49A-7CD1C7F4D268}">
      <dgm:prSet/>
      <dgm:spPr/>
      <dgm:t>
        <a:bodyPr/>
        <a:lstStyle/>
        <a:p>
          <a:endParaRPr lang="sv-SE"/>
        </a:p>
      </dgm:t>
    </dgm:pt>
    <dgm:pt modelId="{524706A3-A6E8-4820-8423-BB82AEADB799}">
      <dgm:prSet phldrT="[Text]" custT="1"/>
      <dgm:spPr>
        <a:solidFill>
          <a:schemeClr val="bg1">
            <a:lumMod val="85000"/>
            <a:alpha val="90000"/>
          </a:schemeClr>
        </a:solidFill>
      </dgm:spPr>
      <dgm:t>
        <a:bodyPr/>
        <a:lstStyle/>
        <a:p>
          <a:pPr marL="228600" lvl="1" indent="0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sv-SE" sz="2200" dirty="0"/>
            <a:t>Deltagande i lokala Bråmöten </a:t>
          </a:r>
        </a:p>
      </dgm:t>
    </dgm:pt>
    <dgm:pt modelId="{098B3270-95C1-4C62-8F40-B45F8A1763E5}" type="parTrans" cxnId="{CAC38AE2-CAA1-4637-B6C4-9A69E17A9533}">
      <dgm:prSet/>
      <dgm:spPr/>
      <dgm:t>
        <a:bodyPr/>
        <a:lstStyle/>
        <a:p>
          <a:endParaRPr lang="sv-SE"/>
        </a:p>
      </dgm:t>
    </dgm:pt>
    <dgm:pt modelId="{AEF85C19-BCEF-4A3C-8D1B-1EFE1E7FA6FA}" type="sibTrans" cxnId="{CAC38AE2-CAA1-4637-B6C4-9A69E17A9533}">
      <dgm:prSet/>
      <dgm:spPr/>
      <dgm:t>
        <a:bodyPr/>
        <a:lstStyle/>
        <a:p>
          <a:endParaRPr lang="sv-SE"/>
        </a:p>
      </dgm:t>
    </dgm:pt>
    <dgm:pt modelId="{0510787B-4C85-4CBF-A66F-65E4C9CDF19A}">
      <dgm:prSet phldrT="[Text]" custT="1"/>
      <dgm:spPr>
        <a:solidFill>
          <a:schemeClr val="bg1">
            <a:lumMod val="85000"/>
            <a:alpha val="90000"/>
          </a:schemeClr>
        </a:solidFill>
      </dgm:spPr>
      <dgm:t>
        <a:bodyPr/>
        <a:lstStyle/>
        <a:p>
          <a:pPr marL="228600" lvl="1" indent="0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sv-SE" sz="2200" dirty="0"/>
            <a:t>Deltagande i möten med grannstöd, övriga verksamheter i förvaltningen samt föreningar i stadsdelen. </a:t>
          </a:r>
        </a:p>
      </dgm:t>
    </dgm:pt>
    <dgm:pt modelId="{FFB521F8-B54F-4E39-B71B-81FE5ADEEA05}" type="parTrans" cxnId="{1DBB551D-C1F8-4AA5-967F-AFE28481585F}">
      <dgm:prSet/>
      <dgm:spPr/>
      <dgm:t>
        <a:bodyPr/>
        <a:lstStyle/>
        <a:p>
          <a:endParaRPr lang="sv-SE"/>
        </a:p>
      </dgm:t>
    </dgm:pt>
    <dgm:pt modelId="{04C80880-D067-4B6B-92D0-555DF5D2EE45}" type="sibTrans" cxnId="{1DBB551D-C1F8-4AA5-967F-AFE28481585F}">
      <dgm:prSet/>
      <dgm:spPr/>
      <dgm:t>
        <a:bodyPr/>
        <a:lstStyle/>
        <a:p>
          <a:endParaRPr lang="sv-SE"/>
        </a:p>
      </dgm:t>
    </dgm:pt>
    <dgm:pt modelId="{F554CAB8-B386-4685-8048-544F57D65AA1}">
      <dgm:prSet custT="1"/>
      <dgm:spPr>
        <a:solidFill>
          <a:schemeClr val="bg1">
            <a:lumMod val="85000"/>
            <a:alpha val="90000"/>
          </a:schemeClr>
        </a:solidFill>
      </dgm:spPr>
      <dgm:t>
        <a:bodyPr/>
        <a:lstStyle/>
        <a:p>
          <a:r>
            <a:rPr lang="sv-SE" sz="2200" dirty="0"/>
            <a:t>Stockholms stads ANDT-program 2018-2021 handlingsplaner riktat mot ANDT tas fram i alla verksamheter. </a:t>
          </a:r>
        </a:p>
      </dgm:t>
    </dgm:pt>
    <dgm:pt modelId="{C35EDE70-DF02-4A81-B4B8-AECB1B8DEC4B}" type="parTrans" cxnId="{513585BA-F97E-483F-B825-C68CB6547F38}">
      <dgm:prSet/>
      <dgm:spPr/>
      <dgm:t>
        <a:bodyPr/>
        <a:lstStyle/>
        <a:p>
          <a:endParaRPr lang="sv-SE"/>
        </a:p>
      </dgm:t>
    </dgm:pt>
    <dgm:pt modelId="{4F09B487-D139-4965-ADA8-E6DBA3C7F0C1}" type="sibTrans" cxnId="{513585BA-F97E-483F-B825-C68CB6547F38}">
      <dgm:prSet/>
      <dgm:spPr/>
      <dgm:t>
        <a:bodyPr/>
        <a:lstStyle/>
        <a:p>
          <a:endParaRPr lang="sv-SE"/>
        </a:p>
      </dgm:t>
    </dgm:pt>
    <dgm:pt modelId="{1D799C56-302A-45D5-88C7-85F7A9F83AF4}">
      <dgm:prSet custT="1"/>
      <dgm:spPr>
        <a:solidFill>
          <a:schemeClr val="bg1">
            <a:lumMod val="85000"/>
            <a:alpha val="90000"/>
          </a:schemeClr>
        </a:solidFill>
      </dgm:spPr>
      <dgm:t>
        <a:bodyPr/>
        <a:lstStyle/>
        <a:p>
          <a:r>
            <a:rPr lang="sv-SE" sz="2200" dirty="0"/>
            <a:t>Tillsyn och kontrollköp i hela stadsdelen</a:t>
          </a:r>
        </a:p>
      </dgm:t>
    </dgm:pt>
    <dgm:pt modelId="{A94FA73D-F610-4F67-B6DC-C9D717D690C0}" type="sibTrans" cxnId="{2A13BBA1-2923-4C6B-AEB5-D10863DF6071}">
      <dgm:prSet/>
      <dgm:spPr/>
      <dgm:t>
        <a:bodyPr/>
        <a:lstStyle/>
        <a:p>
          <a:endParaRPr lang="sv-SE"/>
        </a:p>
      </dgm:t>
    </dgm:pt>
    <dgm:pt modelId="{B0C65B2C-F0E0-4FF0-AD70-3421F221C6BA}" type="parTrans" cxnId="{2A13BBA1-2923-4C6B-AEB5-D10863DF6071}">
      <dgm:prSet/>
      <dgm:spPr/>
      <dgm:t>
        <a:bodyPr/>
        <a:lstStyle/>
        <a:p>
          <a:endParaRPr lang="sv-SE"/>
        </a:p>
      </dgm:t>
    </dgm:pt>
    <dgm:pt modelId="{4320E7D1-2FC4-4347-B18F-0D2298BF262F}">
      <dgm:prSet custT="1"/>
      <dgm:spPr>
        <a:solidFill>
          <a:schemeClr val="bg1">
            <a:lumMod val="85000"/>
            <a:alpha val="90000"/>
          </a:schemeClr>
        </a:solidFill>
      </dgm:spPr>
      <dgm:t>
        <a:bodyPr/>
        <a:lstStyle/>
        <a:p>
          <a:r>
            <a:rPr lang="sv-SE" sz="2200" dirty="0"/>
            <a:t>Information till medarbetare samt invånare i stadsdelen om tillgänglighetsbegränsningsarbetet. </a:t>
          </a:r>
        </a:p>
      </dgm:t>
    </dgm:pt>
    <dgm:pt modelId="{EB68921B-E1D1-4880-9B1A-0EAF7B9A329F}" type="parTrans" cxnId="{3280B73C-C79A-423A-92DF-0B5B03488412}">
      <dgm:prSet/>
      <dgm:spPr/>
      <dgm:t>
        <a:bodyPr/>
        <a:lstStyle/>
        <a:p>
          <a:endParaRPr lang="sv-SE"/>
        </a:p>
      </dgm:t>
    </dgm:pt>
    <dgm:pt modelId="{F3E7EBA0-02F1-49BC-AAA3-560DCF6130DC}" type="sibTrans" cxnId="{3280B73C-C79A-423A-92DF-0B5B03488412}">
      <dgm:prSet/>
      <dgm:spPr/>
      <dgm:t>
        <a:bodyPr/>
        <a:lstStyle/>
        <a:p>
          <a:endParaRPr lang="sv-SE"/>
        </a:p>
      </dgm:t>
    </dgm:pt>
    <dgm:pt modelId="{4C457A72-F8E6-4C25-B40B-3E8A09BD8BF0}">
      <dgm:prSet phldrT="[Text]" custT="1"/>
      <dgm:spPr>
        <a:solidFill>
          <a:schemeClr val="bg1">
            <a:lumMod val="85000"/>
            <a:alpha val="90000"/>
          </a:schemeClr>
        </a:solidFill>
      </dgm:spPr>
      <dgm:t>
        <a:bodyPr/>
        <a:lstStyle/>
        <a:p>
          <a:pPr marL="228600" lvl="1" indent="0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sv-SE" sz="2200" dirty="0"/>
            <a:t>Samverkan med polis, säkerhetssamordnare, SISAB, övriga aktörer</a:t>
          </a:r>
        </a:p>
      </dgm:t>
    </dgm:pt>
    <dgm:pt modelId="{C1406522-FE54-4BB0-B7DC-6FB9FB599936}" type="parTrans" cxnId="{F1635EDD-BC6D-42C4-9D33-50F2D1737089}">
      <dgm:prSet/>
      <dgm:spPr/>
      <dgm:t>
        <a:bodyPr/>
        <a:lstStyle/>
        <a:p>
          <a:endParaRPr lang="sv-SE"/>
        </a:p>
      </dgm:t>
    </dgm:pt>
    <dgm:pt modelId="{C66D02CF-CB9D-4740-AE3A-36240B900816}" type="sibTrans" cxnId="{F1635EDD-BC6D-42C4-9D33-50F2D1737089}">
      <dgm:prSet/>
      <dgm:spPr/>
      <dgm:t>
        <a:bodyPr/>
        <a:lstStyle/>
        <a:p>
          <a:endParaRPr lang="sv-SE"/>
        </a:p>
      </dgm:t>
    </dgm:pt>
    <dgm:pt modelId="{FF378216-C890-418A-8C6D-0B5AFDE2D921}">
      <dgm:prSet phldrT="[Text]" custT="1"/>
      <dgm:spPr>
        <a:solidFill>
          <a:schemeClr val="bg1">
            <a:lumMod val="85000"/>
            <a:alpha val="90000"/>
          </a:schemeClr>
        </a:solidFill>
      </dgm:spPr>
      <dgm:t>
        <a:bodyPr/>
        <a:lstStyle/>
        <a:p>
          <a:r>
            <a:rPr lang="sv-SE" sz="2200" dirty="0"/>
            <a:t>Fortbildning i ANDT-frågor </a:t>
          </a:r>
        </a:p>
      </dgm:t>
    </dgm:pt>
    <dgm:pt modelId="{0D1DAB27-CCB4-4462-8B09-377014ED0EB9}" type="sibTrans" cxnId="{0CEEA839-07D7-47EC-B5BF-1B68EAE5AFF8}">
      <dgm:prSet/>
      <dgm:spPr/>
      <dgm:t>
        <a:bodyPr/>
        <a:lstStyle/>
        <a:p>
          <a:endParaRPr lang="sv-SE"/>
        </a:p>
      </dgm:t>
    </dgm:pt>
    <dgm:pt modelId="{3C9D669C-0348-4233-B150-452869674508}" type="parTrans" cxnId="{0CEEA839-07D7-47EC-B5BF-1B68EAE5AFF8}">
      <dgm:prSet/>
      <dgm:spPr/>
      <dgm:t>
        <a:bodyPr/>
        <a:lstStyle/>
        <a:p>
          <a:endParaRPr lang="sv-SE"/>
        </a:p>
      </dgm:t>
    </dgm:pt>
    <dgm:pt modelId="{310F6CB6-BA7F-4846-A473-78A274C252C2}">
      <dgm:prSet phldrT="[Text]" custT="1"/>
      <dgm:spPr>
        <a:solidFill>
          <a:schemeClr val="accent1"/>
        </a:solidFill>
      </dgm:spPr>
      <dgm:t>
        <a:bodyPr/>
        <a:lstStyle/>
        <a:p>
          <a:r>
            <a:rPr lang="sv-SE" sz="3200" dirty="0"/>
            <a:t>Trygghet</a:t>
          </a:r>
        </a:p>
      </dgm:t>
    </dgm:pt>
    <dgm:pt modelId="{AFD2021C-2971-478F-A45F-34180A43C966}" type="sibTrans" cxnId="{8BB2F6FD-4DDA-4814-9F9E-4B565FA507AC}">
      <dgm:prSet/>
      <dgm:spPr/>
      <dgm:t>
        <a:bodyPr/>
        <a:lstStyle/>
        <a:p>
          <a:endParaRPr lang="sv-SE"/>
        </a:p>
      </dgm:t>
    </dgm:pt>
    <dgm:pt modelId="{5D445673-98AE-4F05-BEB1-F07EBD58FCA2}" type="parTrans" cxnId="{8BB2F6FD-4DDA-4814-9F9E-4B565FA507AC}">
      <dgm:prSet/>
      <dgm:spPr/>
      <dgm:t>
        <a:bodyPr/>
        <a:lstStyle/>
        <a:p>
          <a:endParaRPr lang="sv-SE"/>
        </a:p>
      </dgm:t>
    </dgm:pt>
    <dgm:pt modelId="{D215C108-CC94-47C1-BCDD-7226F7D83D75}">
      <dgm:prSet phldrT="[Text]" custT="1"/>
      <dgm:spPr>
        <a:solidFill>
          <a:schemeClr val="accent1"/>
        </a:solidFill>
      </dgm:spPr>
      <dgm:t>
        <a:bodyPr/>
        <a:lstStyle/>
        <a:p>
          <a:r>
            <a:rPr lang="sv-SE" sz="3200" dirty="0"/>
            <a:t>ANDT</a:t>
          </a:r>
        </a:p>
      </dgm:t>
    </dgm:pt>
    <dgm:pt modelId="{B8496357-BBF6-4C0E-B07F-D204327BB77B}" type="sibTrans" cxnId="{D45CD323-3DFD-44AA-B65F-47F6717A8E2A}">
      <dgm:prSet/>
      <dgm:spPr/>
      <dgm:t>
        <a:bodyPr/>
        <a:lstStyle/>
        <a:p>
          <a:endParaRPr lang="sv-SE"/>
        </a:p>
      </dgm:t>
    </dgm:pt>
    <dgm:pt modelId="{D69B3DFA-A6E0-4D08-A2E2-13D435CEBE5D}" type="parTrans" cxnId="{D45CD323-3DFD-44AA-B65F-47F6717A8E2A}">
      <dgm:prSet/>
      <dgm:spPr/>
      <dgm:t>
        <a:bodyPr/>
        <a:lstStyle/>
        <a:p>
          <a:endParaRPr lang="sv-SE"/>
        </a:p>
      </dgm:t>
    </dgm:pt>
    <dgm:pt modelId="{34D506F1-B362-477A-A133-5CB3E0D12802}">
      <dgm:prSet phldrT="[Text]" custT="1"/>
      <dgm:spPr>
        <a:solidFill>
          <a:schemeClr val="bg1">
            <a:lumMod val="85000"/>
            <a:alpha val="90000"/>
          </a:schemeClr>
        </a:solidFill>
      </dgm:spPr>
      <dgm:t>
        <a:bodyPr/>
        <a:lstStyle/>
        <a:p>
          <a:pPr marL="228600" lvl="1" indent="0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sv-SE" sz="2200" dirty="0"/>
            <a:t>(fältassistenter) OK </a:t>
          </a:r>
        </a:p>
      </dgm:t>
    </dgm:pt>
    <dgm:pt modelId="{2B180E0A-2E56-4AE9-A37C-E7B3F0AD79E3}" type="parTrans" cxnId="{AE7AE2BE-46AB-4656-9793-DDD59A342160}">
      <dgm:prSet/>
      <dgm:spPr/>
      <dgm:t>
        <a:bodyPr/>
        <a:lstStyle/>
        <a:p>
          <a:endParaRPr lang="sv-SE"/>
        </a:p>
      </dgm:t>
    </dgm:pt>
    <dgm:pt modelId="{B5AEC0AE-1C5A-45AE-AC21-DBE9F42E2A35}" type="sibTrans" cxnId="{AE7AE2BE-46AB-4656-9793-DDD59A342160}">
      <dgm:prSet/>
      <dgm:spPr/>
      <dgm:t>
        <a:bodyPr/>
        <a:lstStyle/>
        <a:p>
          <a:endParaRPr lang="sv-SE"/>
        </a:p>
      </dgm:t>
    </dgm:pt>
    <dgm:pt modelId="{DD02FA9D-0D79-4C01-AC87-DB0B29C5C617}" type="pres">
      <dgm:prSet presAssocID="{C15296EE-6509-48E2-BB4F-938438BC7403}" presName="Name0" presStyleCnt="0">
        <dgm:presLayoutVars>
          <dgm:dir/>
          <dgm:animLvl val="lvl"/>
          <dgm:resizeHandles val="exact"/>
        </dgm:presLayoutVars>
      </dgm:prSet>
      <dgm:spPr/>
    </dgm:pt>
    <dgm:pt modelId="{9D8A6ECD-9FDC-444B-B768-B842BDCAAEC4}" type="pres">
      <dgm:prSet presAssocID="{D215C108-CC94-47C1-BCDD-7226F7D83D75}" presName="composite" presStyleCnt="0"/>
      <dgm:spPr/>
    </dgm:pt>
    <dgm:pt modelId="{9E0F6CA2-7179-4737-BC03-51CB387B1FED}" type="pres">
      <dgm:prSet presAssocID="{D215C108-CC94-47C1-BCDD-7226F7D83D75}" presName="parTx" presStyleLbl="alignNode1" presStyleIdx="0" presStyleCnt="2" custScaleY="100000">
        <dgm:presLayoutVars>
          <dgm:chMax val="0"/>
          <dgm:chPref val="0"/>
          <dgm:bulletEnabled val="1"/>
        </dgm:presLayoutVars>
      </dgm:prSet>
      <dgm:spPr/>
    </dgm:pt>
    <dgm:pt modelId="{8917CAC7-D088-4944-82F2-06A2C75B4694}" type="pres">
      <dgm:prSet presAssocID="{D215C108-CC94-47C1-BCDD-7226F7D83D75}" presName="desTx" presStyleLbl="alignAccFollowNode1" presStyleIdx="0" presStyleCnt="2">
        <dgm:presLayoutVars>
          <dgm:bulletEnabled val="1"/>
        </dgm:presLayoutVars>
      </dgm:prSet>
      <dgm:spPr/>
    </dgm:pt>
    <dgm:pt modelId="{CDA5D14C-3C33-48B3-9C8C-8E1F2FA02A54}" type="pres">
      <dgm:prSet presAssocID="{B8496357-BBF6-4C0E-B07F-D204327BB77B}" presName="space" presStyleCnt="0"/>
      <dgm:spPr/>
    </dgm:pt>
    <dgm:pt modelId="{BFC158A9-873A-485F-BABC-D2E7E8ED980E}" type="pres">
      <dgm:prSet presAssocID="{310F6CB6-BA7F-4846-A473-78A274C252C2}" presName="composite" presStyleCnt="0"/>
      <dgm:spPr/>
    </dgm:pt>
    <dgm:pt modelId="{BD6A9B11-B2CD-4C57-B52C-9F122C85ACAF}" type="pres">
      <dgm:prSet presAssocID="{310F6CB6-BA7F-4846-A473-78A274C252C2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38986004-466A-40CB-A246-4930C6C1850A}" type="pres">
      <dgm:prSet presAssocID="{310F6CB6-BA7F-4846-A473-78A274C252C2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8CB50C04-E629-4CAC-B6B0-F6BAFB7E36E4}" type="presOf" srcId="{524706A3-A6E8-4820-8423-BB82AEADB799}" destId="{38986004-466A-40CB-A246-4930C6C1850A}" srcOrd="0" destOrd="1" presId="urn:microsoft.com/office/officeart/2005/8/layout/hList1"/>
    <dgm:cxn modelId="{6EC3830B-A621-4ABA-AEAA-AD8ADEA62735}" type="presOf" srcId="{E52D3151-CD48-40F9-A16D-0B5CA51694EE}" destId="{38986004-466A-40CB-A246-4930C6C1850A}" srcOrd="0" destOrd="0" presId="urn:microsoft.com/office/officeart/2005/8/layout/hList1"/>
    <dgm:cxn modelId="{1DBB551D-C1F8-4AA5-967F-AFE28481585F}" srcId="{310F6CB6-BA7F-4846-A473-78A274C252C2}" destId="{0510787B-4C85-4CBF-A66F-65E4C9CDF19A}" srcOrd="2" destOrd="0" parTransId="{FFB521F8-B54F-4E39-B71B-81FE5ADEEA05}" sibTransId="{04C80880-D067-4B6B-92D0-555DF5D2EE45}"/>
    <dgm:cxn modelId="{D45CD323-3DFD-44AA-B65F-47F6717A8E2A}" srcId="{C15296EE-6509-48E2-BB4F-938438BC7403}" destId="{D215C108-CC94-47C1-BCDD-7226F7D83D75}" srcOrd="0" destOrd="0" parTransId="{D69B3DFA-A6E0-4D08-A2E2-13D435CEBE5D}" sibTransId="{B8496357-BBF6-4C0E-B07F-D204327BB77B}"/>
    <dgm:cxn modelId="{08A84228-5DF1-488A-B49A-7CD1C7F4D268}" srcId="{310F6CB6-BA7F-4846-A473-78A274C252C2}" destId="{E52D3151-CD48-40F9-A16D-0B5CA51694EE}" srcOrd="0" destOrd="0" parTransId="{93C93367-1607-431E-AD9A-DB695DC92FAF}" sibTransId="{C8BDD9B2-B681-4BE7-A649-ECD957DBF91E}"/>
    <dgm:cxn modelId="{2C97082A-8918-4F2F-A130-1E21397D9992}" type="presOf" srcId="{F554CAB8-B386-4685-8048-544F57D65AA1}" destId="{8917CAC7-D088-4944-82F2-06A2C75B4694}" srcOrd="0" destOrd="1" presId="urn:microsoft.com/office/officeart/2005/8/layout/hList1"/>
    <dgm:cxn modelId="{E9FF172C-3090-44A5-B4A1-2D733C0F2ED7}" type="presOf" srcId="{D215C108-CC94-47C1-BCDD-7226F7D83D75}" destId="{9E0F6CA2-7179-4737-BC03-51CB387B1FED}" srcOrd="0" destOrd="0" presId="urn:microsoft.com/office/officeart/2005/8/layout/hList1"/>
    <dgm:cxn modelId="{0CEEA839-07D7-47EC-B5BF-1B68EAE5AFF8}" srcId="{D215C108-CC94-47C1-BCDD-7226F7D83D75}" destId="{FF378216-C890-418A-8C6D-0B5AFDE2D921}" srcOrd="0" destOrd="0" parTransId="{3C9D669C-0348-4233-B150-452869674508}" sibTransId="{0D1DAB27-CCB4-4462-8B09-377014ED0EB9}"/>
    <dgm:cxn modelId="{3280B73C-C79A-423A-92DF-0B5B03488412}" srcId="{D215C108-CC94-47C1-BCDD-7226F7D83D75}" destId="{4320E7D1-2FC4-4347-B18F-0D2298BF262F}" srcOrd="3" destOrd="0" parTransId="{EB68921B-E1D1-4880-9B1A-0EAF7B9A329F}" sibTransId="{F3E7EBA0-02F1-49BC-AAA3-560DCF6130DC}"/>
    <dgm:cxn modelId="{2BF5C762-248A-430B-B126-4D5097BECBE8}" type="presOf" srcId="{FF378216-C890-418A-8C6D-0B5AFDE2D921}" destId="{8917CAC7-D088-4944-82F2-06A2C75B4694}" srcOrd="0" destOrd="0" presId="urn:microsoft.com/office/officeart/2005/8/layout/hList1"/>
    <dgm:cxn modelId="{5EC09B73-BDAC-4800-94AC-63E81C4168FF}" type="presOf" srcId="{310F6CB6-BA7F-4846-A473-78A274C252C2}" destId="{BD6A9B11-B2CD-4C57-B52C-9F122C85ACAF}" srcOrd="0" destOrd="0" presId="urn:microsoft.com/office/officeart/2005/8/layout/hList1"/>
    <dgm:cxn modelId="{92A16099-1CE1-457E-887A-C7FAA498362D}" type="presOf" srcId="{1D799C56-302A-45D5-88C7-85F7A9F83AF4}" destId="{8917CAC7-D088-4944-82F2-06A2C75B4694}" srcOrd="0" destOrd="2" presId="urn:microsoft.com/office/officeart/2005/8/layout/hList1"/>
    <dgm:cxn modelId="{2A13BBA1-2923-4C6B-AEB5-D10863DF6071}" srcId="{D215C108-CC94-47C1-BCDD-7226F7D83D75}" destId="{1D799C56-302A-45D5-88C7-85F7A9F83AF4}" srcOrd="2" destOrd="0" parTransId="{B0C65B2C-F0E0-4FF0-AD70-3421F221C6BA}" sibTransId="{A94FA73D-F610-4F67-B6DC-C9D717D690C0}"/>
    <dgm:cxn modelId="{255900B6-40A9-40BB-B6DB-137412547E50}" type="presOf" srcId="{0510787B-4C85-4CBF-A66F-65E4C9CDF19A}" destId="{38986004-466A-40CB-A246-4930C6C1850A}" srcOrd="0" destOrd="2" presId="urn:microsoft.com/office/officeart/2005/8/layout/hList1"/>
    <dgm:cxn modelId="{A95A1AB7-E61B-4653-85E5-B7EDEC651E7D}" type="presOf" srcId="{C15296EE-6509-48E2-BB4F-938438BC7403}" destId="{DD02FA9D-0D79-4C01-AC87-DB0B29C5C617}" srcOrd="0" destOrd="0" presId="urn:microsoft.com/office/officeart/2005/8/layout/hList1"/>
    <dgm:cxn modelId="{513585BA-F97E-483F-B825-C68CB6547F38}" srcId="{D215C108-CC94-47C1-BCDD-7226F7D83D75}" destId="{F554CAB8-B386-4685-8048-544F57D65AA1}" srcOrd="1" destOrd="0" parTransId="{C35EDE70-DF02-4A81-B4B8-AECB1B8DEC4B}" sibTransId="{4F09B487-D139-4965-ADA8-E6DBA3C7F0C1}"/>
    <dgm:cxn modelId="{0D5E55BB-43AB-4379-AA3F-E7AC95E3D971}" type="presOf" srcId="{4C457A72-F8E6-4C25-B40B-3E8A09BD8BF0}" destId="{38986004-466A-40CB-A246-4930C6C1850A}" srcOrd="0" destOrd="3" presId="urn:microsoft.com/office/officeart/2005/8/layout/hList1"/>
    <dgm:cxn modelId="{AE7AE2BE-46AB-4656-9793-DDD59A342160}" srcId="{310F6CB6-BA7F-4846-A473-78A274C252C2}" destId="{34D506F1-B362-477A-A133-5CB3E0D12802}" srcOrd="4" destOrd="0" parTransId="{2B180E0A-2E56-4AE9-A37C-E7B3F0AD79E3}" sibTransId="{B5AEC0AE-1C5A-45AE-AC21-DBE9F42E2A35}"/>
    <dgm:cxn modelId="{230D25D7-3E50-4D4E-8A95-58864984CAC1}" type="presOf" srcId="{34D506F1-B362-477A-A133-5CB3E0D12802}" destId="{38986004-466A-40CB-A246-4930C6C1850A}" srcOrd="0" destOrd="4" presId="urn:microsoft.com/office/officeart/2005/8/layout/hList1"/>
    <dgm:cxn modelId="{F1635EDD-BC6D-42C4-9D33-50F2D1737089}" srcId="{310F6CB6-BA7F-4846-A473-78A274C252C2}" destId="{4C457A72-F8E6-4C25-B40B-3E8A09BD8BF0}" srcOrd="3" destOrd="0" parTransId="{C1406522-FE54-4BB0-B7DC-6FB9FB599936}" sibTransId="{C66D02CF-CB9D-4740-AE3A-36240B900816}"/>
    <dgm:cxn modelId="{CAC38AE2-CAA1-4637-B6C4-9A69E17A9533}" srcId="{310F6CB6-BA7F-4846-A473-78A274C252C2}" destId="{524706A3-A6E8-4820-8423-BB82AEADB799}" srcOrd="1" destOrd="0" parTransId="{098B3270-95C1-4C62-8F40-B45F8A1763E5}" sibTransId="{AEF85C19-BCEF-4A3C-8D1B-1EFE1E7FA6FA}"/>
    <dgm:cxn modelId="{DDE6BCFC-E396-4B4E-91A1-C614D79DA1C5}" type="presOf" srcId="{4320E7D1-2FC4-4347-B18F-0D2298BF262F}" destId="{8917CAC7-D088-4944-82F2-06A2C75B4694}" srcOrd="0" destOrd="3" presId="urn:microsoft.com/office/officeart/2005/8/layout/hList1"/>
    <dgm:cxn modelId="{8BB2F6FD-4DDA-4814-9F9E-4B565FA507AC}" srcId="{C15296EE-6509-48E2-BB4F-938438BC7403}" destId="{310F6CB6-BA7F-4846-A473-78A274C252C2}" srcOrd="1" destOrd="0" parTransId="{5D445673-98AE-4F05-BEB1-F07EBD58FCA2}" sibTransId="{AFD2021C-2971-478F-A45F-34180A43C966}"/>
    <dgm:cxn modelId="{905DBCD0-25C4-432F-A228-9B6762F92730}" type="presParOf" srcId="{DD02FA9D-0D79-4C01-AC87-DB0B29C5C617}" destId="{9D8A6ECD-9FDC-444B-B768-B842BDCAAEC4}" srcOrd="0" destOrd="0" presId="urn:microsoft.com/office/officeart/2005/8/layout/hList1"/>
    <dgm:cxn modelId="{DBD20C9D-5C50-4883-BDBC-38803483508A}" type="presParOf" srcId="{9D8A6ECD-9FDC-444B-B768-B842BDCAAEC4}" destId="{9E0F6CA2-7179-4737-BC03-51CB387B1FED}" srcOrd="0" destOrd="0" presId="urn:microsoft.com/office/officeart/2005/8/layout/hList1"/>
    <dgm:cxn modelId="{45EA2B2B-EF8D-45D7-AEEA-469595E4E052}" type="presParOf" srcId="{9D8A6ECD-9FDC-444B-B768-B842BDCAAEC4}" destId="{8917CAC7-D088-4944-82F2-06A2C75B4694}" srcOrd="1" destOrd="0" presId="urn:microsoft.com/office/officeart/2005/8/layout/hList1"/>
    <dgm:cxn modelId="{A8E47159-5911-44BF-9CB5-752019B2A5D0}" type="presParOf" srcId="{DD02FA9D-0D79-4C01-AC87-DB0B29C5C617}" destId="{CDA5D14C-3C33-48B3-9C8C-8E1F2FA02A54}" srcOrd="1" destOrd="0" presId="urn:microsoft.com/office/officeart/2005/8/layout/hList1"/>
    <dgm:cxn modelId="{1821A90B-C630-458E-B72C-1601188F761C}" type="presParOf" srcId="{DD02FA9D-0D79-4C01-AC87-DB0B29C5C617}" destId="{BFC158A9-873A-485F-BABC-D2E7E8ED980E}" srcOrd="2" destOrd="0" presId="urn:microsoft.com/office/officeart/2005/8/layout/hList1"/>
    <dgm:cxn modelId="{5E98CCE2-BC66-4BBD-A77B-5BBF5D15AC7E}" type="presParOf" srcId="{BFC158A9-873A-485F-BABC-D2E7E8ED980E}" destId="{BD6A9B11-B2CD-4C57-B52C-9F122C85ACAF}" srcOrd="0" destOrd="0" presId="urn:microsoft.com/office/officeart/2005/8/layout/hList1"/>
    <dgm:cxn modelId="{CC9AABE5-79B5-43CF-B179-E6E72465960B}" type="presParOf" srcId="{BFC158A9-873A-485F-BABC-D2E7E8ED980E}" destId="{38986004-466A-40CB-A246-4930C6C1850A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F4E4E9F-7F85-4ADB-83CC-C97EC89BCEF5}" type="doc">
      <dgm:prSet loTypeId="urn:microsoft.com/office/officeart/2005/8/layout/hList1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sv-SE"/>
        </a:p>
      </dgm:t>
    </dgm:pt>
    <dgm:pt modelId="{19505EEC-3514-44D1-BE3E-996D22ECE8C5}">
      <dgm:prSet phldrT="[Text]" custT="1"/>
      <dgm:spPr>
        <a:solidFill>
          <a:schemeClr val="accent1"/>
        </a:solidFill>
      </dgm:spPr>
      <dgm:t>
        <a:bodyPr/>
        <a:lstStyle/>
        <a:p>
          <a:r>
            <a:rPr lang="sv-SE" sz="3200" dirty="0"/>
            <a:t>Risk- och skyddsfaktorer</a:t>
          </a:r>
        </a:p>
      </dgm:t>
    </dgm:pt>
    <dgm:pt modelId="{481F2C8A-9082-4B2A-9AC1-752B3E18139D}" type="parTrans" cxnId="{789B47A5-688B-4F48-A531-84DAF56E12BA}">
      <dgm:prSet/>
      <dgm:spPr/>
      <dgm:t>
        <a:bodyPr/>
        <a:lstStyle/>
        <a:p>
          <a:endParaRPr lang="sv-SE"/>
        </a:p>
      </dgm:t>
    </dgm:pt>
    <dgm:pt modelId="{5D423AB0-7CC1-46CC-AE2F-E2353284BAD1}" type="sibTrans" cxnId="{789B47A5-688B-4F48-A531-84DAF56E12BA}">
      <dgm:prSet/>
      <dgm:spPr/>
      <dgm:t>
        <a:bodyPr/>
        <a:lstStyle/>
        <a:p>
          <a:endParaRPr lang="sv-SE"/>
        </a:p>
      </dgm:t>
    </dgm:pt>
    <dgm:pt modelId="{70E39DCB-5496-4FE7-8222-660853AB0E56}">
      <dgm:prSet phldrT="[Text]" custT="1"/>
      <dgm:spPr>
        <a:solidFill>
          <a:schemeClr val="accent1">
            <a:alpha val="90000"/>
          </a:schemeClr>
        </a:solidFill>
      </dgm:spPr>
      <dgm:t>
        <a:bodyPr/>
        <a:lstStyle/>
        <a:p>
          <a:r>
            <a:rPr lang="sv-SE" sz="3200" dirty="0"/>
            <a:t>Våldsprevention </a:t>
          </a:r>
        </a:p>
      </dgm:t>
    </dgm:pt>
    <dgm:pt modelId="{0369051D-8A4C-45B8-B1E5-B05A8A0631AD}" type="sibTrans" cxnId="{CCDC8BD2-BC87-466B-8E46-D9FAF63D522F}">
      <dgm:prSet/>
      <dgm:spPr/>
      <dgm:t>
        <a:bodyPr/>
        <a:lstStyle/>
        <a:p>
          <a:endParaRPr lang="sv-SE"/>
        </a:p>
      </dgm:t>
    </dgm:pt>
    <dgm:pt modelId="{7188ABA9-6015-4BD7-AA7D-97EBDF697277}" type="parTrans" cxnId="{CCDC8BD2-BC87-466B-8E46-D9FAF63D522F}">
      <dgm:prSet/>
      <dgm:spPr/>
      <dgm:t>
        <a:bodyPr/>
        <a:lstStyle/>
        <a:p>
          <a:endParaRPr lang="sv-SE"/>
        </a:p>
      </dgm:t>
    </dgm:pt>
    <dgm:pt modelId="{2F239B66-93ED-42A7-8D5E-95C060726D48}">
      <dgm:prSet/>
      <dgm:spPr>
        <a:solidFill>
          <a:srgbClr val="DCD9D2">
            <a:alpha val="90000"/>
          </a:srgbClr>
        </a:solidFill>
      </dgm:spPr>
      <dgm:t>
        <a:bodyPr/>
        <a:lstStyle/>
        <a:p>
          <a:pPr marL="228600" lvl="1" indent="0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sv-SE" dirty="0"/>
            <a:t>medarbetare vidareutbildas i frågor våld och våldsförebyggande arbete </a:t>
          </a:r>
        </a:p>
      </dgm:t>
    </dgm:pt>
    <dgm:pt modelId="{618F5D04-3625-4026-9FD8-4EB19590181E}" type="parTrans" cxnId="{B9E526D0-BE0E-4432-BBC5-7BA1A40D3C34}">
      <dgm:prSet/>
      <dgm:spPr/>
      <dgm:t>
        <a:bodyPr/>
        <a:lstStyle/>
        <a:p>
          <a:endParaRPr lang="sv-SE"/>
        </a:p>
      </dgm:t>
    </dgm:pt>
    <dgm:pt modelId="{1C31E88C-7DAE-4A0D-8072-D438A9477E6F}" type="sibTrans" cxnId="{B9E526D0-BE0E-4432-BBC5-7BA1A40D3C34}">
      <dgm:prSet/>
      <dgm:spPr/>
      <dgm:t>
        <a:bodyPr/>
        <a:lstStyle/>
        <a:p>
          <a:endParaRPr lang="sv-SE"/>
        </a:p>
      </dgm:t>
    </dgm:pt>
    <dgm:pt modelId="{2E6208AA-30C4-4B5A-AF86-AE974D23029B}">
      <dgm:prSet/>
      <dgm:spPr>
        <a:solidFill>
          <a:srgbClr val="DCD9D2">
            <a:alpha val="90000"/>
          </a:srgbClr>
        </a:solidFill>
      </dgm:spPr>
      <dgm:t>
        <a:bodyPr/>
        <a:lstStyle/>
        <a:p>
          <a:pPr marL="228600" lvl="1" indent="0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sv-SE" dirty="0"/>
            <a:t>Stockholms stad program för våldsprevention bland unga (13-19 år) MVP – mentorer i våldsprevention – användas i stadsdelen? </a:t>
          </a:r>
        </a:p>
      </dgm:t>
    </dgm:pt>
    <dgm:pt modelId="{725AB2B5-5DD4-4C9D-B43D-8B567C1AF066}" type="parTrans" cxnId="{A05E0B2E-1B43-4040-AA0D-6FA20E878E88}">
      <dgm:prSet/>
      <dgm:spPr/>
      <dgm:t>
        <a:bodyPr/>
        <a:lstStyle/>
        <a:p>
          <a:endParaRPr lang="sv-SE"/>
        </a:p>
      </dgm:t>
    </dgm:pt>
    <dgm:pt modelId="{3F21D734-F220-4455-BD6A-464262947501}" type="sibTrans" cxnId="{A05E0B2E-1B43-4040-AA0D-6FA20E878E88}">
      <dgm:prSet/>
      <dgm:spPr/>
      <dgm:t>
        <a:bodyPr/>
        <a:lstStyle/>
        <a:p>
          <a:endParaRPr lang="sv-SE"/>
        </a:p>
      </dgm:t>
    </dgm:pt>
    <dgm:pt modelId="{72077127-E42A-48B0-82BE-DF8E1D5CE04F}">
      <dgm:prSet/>
      <dgm:spPr>
        <a:solidFill>
          <a:srgbClr val="DCD9D2">
            <a:alpha val="90000"/>
          </a:srgbClr>
        </a:solidFill>
      </dgm:spPr>
      <dgm:t>
        <a:bodyPr/>
        <a:lstStyle/>
        <a:p>
          <a:pPr marL="228600" lvl="1" indent="0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sv-SE" dirty="0"/>
        </a:p>
      </dgm:t>
    </dgm:pt>
    <dgm:pt modelId="{BF44EE72-46B4-4ADE-A91F-DCCAA1AC26AF}" type="parTrans" cxnId="{CD931B06-63D3-47E2-A2FE-FC2DA940599F}">
      <dgm:prSet/>
      <dgm:spPr/>
      <dgm:t>
        <a:bodyPr/>
        <a:lstStyle/>
        <a:p>
          <a:endParaRPr lang="sv-SE"/>
        </a:p>
      </dgm:t>
    </dgm:pt>
    <dgm:pt modelId="{8936DBB6-CCB9-4130-94FC-CAB95052328F}" type="sibTrans" cxnId="{CD931B06-63D3-47E2-A2FE-FC2DA940599F}">
      <dgm:prSet/>
      <dgm:spPr/>
      <dgm:t>
        <a:bodyPr/>
        <a:lstStyle/>
        <a:p>
          <a:endParaRPr lang="sv-SE"/>
        </a:p>
      </dgm:t>
    </dgm:pt>
    <dgm:pt modelId="{33FB9B50-0FE4-4160-A391-EB241906D788}">
      <dgm:prSet/>
      <dgm:spPr>
        <a:solidFill>
          <a:srgbClr val="DCD9D2">
            <a:alpha val="90000"/>
          </a:srgbClr>
        </a:solidFill>
      </dgm:spPr>
      <dgm:t>
        <a:bodyPr/>
        <a:lstStyle/>
        <a:p>
          <a:pPr marL="228600" lvl="1" indent="0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sv-SE" dirty="0"/>
        </a:p>
      </dgm:t>
    </dgm:pt>
    <dgm:pt modelId="{6298969D-91BE-4DD8-92B9-02737E49895B}" type="parTrans" cxnId="{F4B8A5DB-88A3-4E80-BD8B-756A8F741879}">
      <dgm:prSet/>
      <dgm:spPr/>
      <dgm:t>
        <a:bodyPr/>
        <a:lstStyle/>
        <a:p>
          <a:endParaRPr lang="sv-SE"/>
        </a:p>
      </dgm:t>
    </dgm:pt>
    <dgm:pt modelId="{E8385D0E-06CC-4621-A213-0812A9C3D506}" type="sibTrans" cxnId="{F4B8A5DB-88A3-4E80-BD8B-756A8F741879}">
      <dgm:prSet/>
      <dgm:spPr/>
      <dgm:t>
        <a:bodyPr/>
        <a:lstStyle/>
        <a:p>
          <a:endParaRPr lang="sv-SE"/>
        </a:p>
      </dgm:t>
    </dgm:pt>
    <dgm:pt modelId="{A6FF7121-662C-4011-A94E-B3CE657C0A11}">
      <dgm:prSet phldrT="[Text]" custT="1"/>
      <dgm:spPr>
        <a:solidFill>
          <a:srgbClr val="DCD9D2">
            <a:alpha val="90000"/>
          </a:srgbClr>
        </a:solidFill>
      </dgm:spPr>
      <dgm:t>
        <a:bodyPr/>
        <a:lstStyle/>
        <a:p>
          <a:r>
            <a:rPr lang="sv-SE" sz="2200" dirty="0"/>
            <a:t>kvalitetssäkring av det förebyggande arbetet </a:t>
          </a:r>
        </a:p>
      </dgm:t>
    </dgm:pt>
    <dgm:pt modelId="{A448E1AD-71A3-443A-8E4F-8D69EBC174DD}" type="parTrans" cxnId="{502E1B26-5D4C-47EA-A5D3-A3109F07A74B}">
      <dgm:prSet/>
      <dgm:spPr/>
      <dgm:t>
        <a:bodyPr/>
        <a:lstStyle/>
        <a:p>
          <a:endParaRPr lang="sv-SE"/>
        </a:p>
      </dgm:t>
    </dgm:pt>
    <dgm:pt modelId="{304ED7B8-4B67-4803-82EA-4431EE83D64C}" type="sibTrans" cxnId="{502E1B26-5D4C-47EA-A5D3-A3109F07A74B}">
      <dgm:prSet/>
      <dgm:spPr/>
      <dgm:t>
        <a:bodyPr/>
        <a:lstStyle/>
        <a:p>
          <a:endParaRPr lang="sv-SE"/>
        </a:p>
      </dgm:t>
    </dgm:pt>
    <dgm:pt modelId="{DBBA7336-38AA-47B7-BFE7-B615E5A3D529}">
      <dgm:prSet/>
      <dgm:spPr>
        <a:solidFill>
          <a:srgbClr val="DCD9D2">
            <a:alpha val="90000"/>
          </a:srgbClr>
        </a:solidFill>
      </dgm:spPr>
      <dgm:t>
        <a:bodyPr/>
        <a:lstStyle/>
        <a:p>
          <a:pPr marL="228600" lvl="1" indent="0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sv-SE" dirty="0"/>
        </a:p>
      </dgm:t>
    </dgm:pt>
    <dgm:pt modelId="{45B73403-3200-4071-B60D-EF4CF236CB8B}" type="parTrans" cxnId="{D2811CCA-FC56-425A-8945-2B1DE9877693}">
      <dgm:prSet/>
      <dgm:spPr/>
      <dgm:t>
        <a:bodyPr/>
        <a:lstStyle/>
        <a:p>
          <a:endParaRPr lang="sv-SE"/>
        </a:p>
      </dgm:t>
    </dgm:pt>
    <dgm:pt modelId="{DAF6E52C-4399-4DC1-BA83-2F61AD89AB47}" type="sibTrans" cxnId="{D2811CCA-FC56-425A-8945-2B1DE9877693}">
      <dgm:prSet/>
      <dgm:spPr/>
      <dgm:t>
        <a:bodyPr/>
        <a:lstStyle/>
        <a:p>
          <a:endParaRPr lang="sv-SE"/>
        </a:p>
      </dgm:t>
    </dgm:pt>
    <dgm:pt modelId="{A04669CB-DB66-42E8-B2E7-2563A3EDD246}">
      <dgm:prSet phldrT="[Text]" custT="1"/>
      <dgm:spPr>
        <a:solidFill>
          <a:srgbClr val="DCD9D2">
            <a:alpha val="90000"/>
          </a:srgbClr>
        </a:solidFill>
      </dgm:spPr>
      <dgm:t>
        <a:bodyPr/>
        <a:lstStyle/>
        <a:p>
          <a:endParaRPr lang="sv-SE" sz="2200" dirty="0"/>
        </a:p>
      </dgm:t>
    </dgm:pt>
    <dgm:pt modelId="{66CE63AA-4E50-4BF7-9F0B-95D2BAEC9123}" type="parTrans" cxnId="{0542F112-FA34-4239-AF27-8BD88C209732}">
      <dgm:prSet/>
      <dgm:spPr/>
      <dgm:t>
        <a:bodyPr/>
        <a:lstStyle/>
        <a:p>
          <a:endParaRPr lang="sv-SE"/>
        </a:p>
      </dgm:t>
    </dgm:pt>
    <dgm:pt modelId="{492A8DD2-DE21-4685-8C46-8B091079FBEB}" type="sibTrans" cxnId="{0542F112-FA34-4239-AF27-8BD88C209732}">
      <dgm:prSet/>
      <dgm:spPr/>
      <dgm:t>
        <a:bodyPr/>
        <a:lstStyle/>
        <a:p>
          <a:endParaRPr lang="sv-SE"/>
        </a:p>
      </dgm:t>
    </dgm:pt>
    <dgm:pt modelId="{46AD2429-1BC8-4234-9289-883B457493D3}">
      <dgm:prSet phldrT="[Text]" custT="1"/>
      <dgm:spPr>
        <a:solidFill>
          <a:srgbClr val="DCD9D2">
            <a:alpha val="90000"/>
          </a:srgbClr>
        </a:solidFill>
      </dgm:spPr>
      <dgm:t>
        <a:bodyPr/>
        <a:lstStyle/>
        <a:p>
          <a:r>
            <a:rPr lang="sv-SE" sz="2200" dirty="0"/>
            <a:t>Kunskapsspridning kring risk och skyddsfaktorer i det allmänna preventionsarbetet</a:t>
          </a:r>
        </a:p>
      </dgm:t>
    </dgm:pt>
    <dgm:pt modelId="{4E8B4EDF-F157-4B10-90D1-974002D63386}" type="parTrans" cxnId="{2531F539-5A66-40D8-9C90-9BF557DC079A}">
      <dgm:prSet/>
      <dgm:spPr/>
      <dgm:t>
        <a:bodyPr/>
        <a:lstStyle/>
        <a:p>
          <a:endParaRPr lang="sv-SE"/>
        </a:p>
      </dgm:t>
    </dgm:pt>
    <dgm:pt modelId="{3D05DCCE-C891-4CFD-AF55-42E05AE0F0DB}" type="sibTrans" cxnId="{2531F539-5A66-40D8-9C90-9BF557DC079A}">
      <dgm:prSet/>
      <dgm:spPr/>
      <dgm:t>
        <a:bodyPr/>
        <a:lstStyle/>
        <a:p>
          <a:endParaRPr lang="sv-SE"/>
        </a:p>
      </dgm:t>
    </dgm:pt>
    <dgm:pt modelId="{E6250D97-3749-4F7C-95F0-8B084CA5F029}">
      <dgm:prSet/>
      <dgm:spPr>
        <a:solidFill>
          <a:srgbClr val="DCD9D2">
            <a:alpha val="90000"/>
          </a:srgbClr>
        </a:solidFill>
      </dgm:spPr>
      <dgm:t>
        <a:bodyPr/>
        <a:lstStyle/>
        <a:p>
          <a:pPr marL="228600" lvl="1" indent="0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sv-SE" dirty="0"/>
            <a:t>Syftet är att öka kunskapen och medvetenheten om våld samt att förebygga våld.   </a:t>
          </a:r>
        </a:p>
      </dgm:t>
    </dgm:pt>
    <dgm:pt modelId="{5F3D4040-7C92-490F-B5F2-0A7451048FA2}" type="parTrans" cxnId="{A275D263-C722-41F9-AE69-D0DFDAAFBA71}">
      <dgm:prSet/>
      <dgm:spPr/>
      <dgm:t>
        <a:bodyPr/>
        <a:lstStyle/>
        <a:p>
          <a:endParaRPr lang="sv-SE"/>
        </a:p>
      </dgm:t>
    </dgm:pt>
    <dgm:pt modelId="{3CCD1ACA-CF0C-40E5-9C72-C1E468B806B6}" type="sibTrans" cxnId="{A275D263-C722-41F9-AE69-D0DFDAAFBA71}">
      <dgm:prSet/>
      <dgm:spPr/>
      <dgm:t>
        <a:bodyPr/>
        <a:lstStyle/>
        <a:p>
          <a:endParaRPr lang="sv-SE"/>
        </a:p>
      </dgm:t>
    </dgm:pt>
    <dgm:pt modelId="{04EB917D-B106-4CEF-B94F-7AD3A17BBFE6}">
      <dgm:prSet/>
      <dgm:spPr>
        <a:solidFill>
          <a:srgbClr val="DCD9D2">
            <a:alpha val="90000"/>
          </a:srgbClr>
        </a:solidFill>
      </dgm:spPr>
      <dgm:t>
        <a:bodyPr/>
        <a:lstStyle/>
        <a:p>
          <a:pPr marL="228600" marR="0" lvl="1" indent="0" defTabSz="93345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None/>
            <a:tabLst/>
            <a:defRPr/>
          </a:pPr>
          <a:r>
            <a:rPr lang="sv-SE" dirty="0"/>
            <a:t>En vecka fri från våld” -lyfter frågor om       våld och våldsprevention internt liksom hos invånare-påverkansarbete</a:t>
          </a:r>
        </a:p>
      </dgm:t>
    </dgm:pt>
    <dgm:pt modelId="{39D8989D-78F0-4F25-A4CC-A1E431C62FAC}" type="parTrans" cxnId="{BE6DCB87-5D83-4837-9B0E-80EDC6C4FB8F}">
      <dgm:prSet/>
      <dgm:spPr/>
      <dgm:t>
        <a:bodyPr/>
        <a:lstStyle/>
        <a:p>
          <a:endParaRPr lang="sv-SE"/>
        </a:p>
      </dgm:t>
    </dgm:pt>
    <dgm:pt modelId="{C31A429F-5540-452B-891D-EE0B81C37BFE}" type="sibTrans" cxnId="{BE6DCB87-5D83-4837-9B0E-80EDC6C4FB8F}">
      <dgm:prSet/>
      <dgm:spPr/>
      <dgm:t>
        <a:bodyPr/>
        <a:lstStyle/>
        <a:p>
          <a:endParaRPr lang="sv-SE"/>
        </a:p>
      </dgm:t>
    </dgm:pt>
    <dgm:pt modelId="{AD04FA1B-FBDF-4B52-B5EC-695CFC107AAF}" type="pres">
      <dgm:prSet presAssocID="{5F4E4E9F-7F85-4ADB-83CC-C97EC89BCEF5}" presName="Name0" presStyleCnt="0">
        <dgm:presLayoutVars>
          <dgm:dir/>
          <dgm:animLvl val="lvl"/>
          <dgm:resizeHandles val="exact"/>
        </dgm:presLayoutVars>
      </dgm:prSet>
      <dgm:spPr/>
    </dgm:pt>
    <dgm:pt modelId="{0DA9EE1A-71B9-4A83-ACA3-A15217D98AF0}" type="pres">
      <dgm:prSet presAssocID="{19505EEC-3514-44D1-BE3E-996D22ECE8C5}" presName="composite" presStyleCnt="0"/>
      <dgm:spPr/>
    </dgm:pt>
    <dgm:pt modelId="{798B3368-07B1-4E23-9880-65A563B04DBB}" type="pres">
      <dgm:prSet presAssocID="{19505EEC-3514-44D1-BE3E-996D22ECE8C5}" presName="parTx" presStyleLbl="alignNode1" presStyleIdx="0" presStyleCnt="2" custScaleY="187078" custLinFactNeighborX="-1" custLinFactNeighborY="-29666">
        <dgm:presLayoutVars>
          <dgm:chMax val="0"/>
          <dgm:chPref val="0"/>
          <dgm:bulletEnabled val="1"/>
        </dgm:presLayoutVars>
      </dgm:prSet>
      <dgm:spPr/>
    </dgm:pt>
    <dgm:pt modelId="{BB1342BB-F7FB-4665-B26B-659ACF129D88}" type="pres">
      <dgm:prSet presAssocID="{19505EEC-3514-44D1-BE3E-996D22ECE8C5}" presName="desTx" presStyleLbl="alignAccFollowNode1" presStyleIdx="0" presStyleCnt="2" custScaleY="93450" custLinFactNeighborX="-1" custLinFactNeighborY="468">
        <dgm:presLayoutVars>
          <dgm:bulletEnabled val="1"/>
        </dgm:presLayoutVars>
      </dgm:prSet>
      <dgm:spPr/>
    </dgm:pt>
    <dgm:pt modelId="{90C16AA8-1784-4456-93AE-FF906659E120}" type="pres">
      <dgm:prSet presAssocID="{5D423AB0-7CC1-46CC-AE2F-E2353284BAD1}" presName="space" presStyleCnt="0"/>
      <dgm:spPr/>
    </dgm:pt>
    <dgm:pt modelId="{471D46D0-DB40-409C-BDAE-DC6CC6633FE7}" type="pres">
      <dgm:prSet presAssocID="{70E39DCB-5496-4FE7-8222-660853AB0E56}" presName="composite" presStyleCnt="0"/>
      <dgm:spPr/>
    </dgm:pt>
    <dgm:pt modelId="{412ACD85-A0F9-4F77-B0ED-CCF5E8F672D7}" type="pres">
      <dgm:prSet presAssocID="{70E39DCB-5496-4FE7-8222-660853AB0E56}" presName="parTx" presStyleLbl="alignNode1" presStyleIdx="1" presStyleCnt="2" custScaleY="190281" custLinFactNeighborX="-810" custLinFactNeighborY="-25346">
        <dgm:presLayoutVars>
          <dgm:chMax val="0"/>
          <dgm:chPref val="0"/>
          <dgm:bulletEnabled val="1"/>
        </dgm:presLayoutVars>
      </dgm:prSet>
      <dgm:spPr/>
    </dgm:pt>
    <dgm:pt modelId="{9C6FBD46-E6D8-4036-921C-51EE7F592E5A}" type="pres">
      <dgm:prSet presAssocID="{70E39DCB-5496-4FE7-8222-660853AB0E56}" presName="desTx" presStyleLbl="alignAccFollowNode1" presStyleIdx="1" presStyleCnt="2" custScaleY="91933">
        <dgm:presLayoutVars>
          <dgm:bulletEnabled val="1"/>
        </dgm:presLayoutVars>
      </dgm:prSet>
      <dgm:spPr/>
    </dgm:pt>
  </dgm:ptLst>
  <dgm:cxnLst>
    <dgm:cxn modelId="{73CDBB04-8303-4D84-A920-DE0ECF253AC5}" type="presOf" srcId="{DBBA7336-38AA-47B7-BFE7-B615E5A3D529}" destId="{9C6FBD46-E6D8-4036-921C-51EE7F592E5A}" srcOrd="0" destOrd="5" presId="urn:microsoft.com/office/officeart/2005/8/layout/hList1"/>
    <dgm:cxn modelId="{CD931B06-63D3-47E2-A2FE-FC2DA940599F}" srcId="{70E39DCB-5496-4FE7-8222-660853AB0E56}" destId="{72077127-E42A-48B0-82BE-DF8E1D5CE04F}" srcOrd="6" destOrd="0" parTransId="{BF44EE72-46B4-4ADE-A91F-DCCAA1AC26AF}" sibTransId="{8936DBB6-CCB9-4130-94FC-CAB95052328F}"/>
    <dgm:cxn modelId="{0542F112-FA34-4239-AF27-8BD88C209732}" srcId="{19505EEC-3514-44D1-BE3E-996D22ECE8C5}" destId="{A04669CB-DB66-42E8-B2E7-2563A3EDD246}" srcOrd="0" destOrd="0" parTransId="{66CE63AA-4E50-4BF7-9F0B-95D2BAEC9123}" sibTransId="{492A8DD2-DE21-4685-8C46-8B091079FBEB}"/>
    <dgm:cxn modelId="{F1575A23-4FEC-4A89-B08B-67A3CEE5F029}" type="presOf" srcId="{70E39DCB-5496-4FE7-8222-660853AB0E56}" destId="{412ACD85-A0F9-4F77-B0ED-CCF5E8F672D7}" srcOrd="0" destOrd="0" presId="urn:microsoft.com/office/officeart/2005/8/layout/hList1"/>
    <dgm:cxn modelId="{502E1B26-5D4C-47EA-A5D3-A3109F07A74B}" srcId="{19505EEC-3514-44D1-BE3E-996D22ECE8C5}" destId="{A6FF7121-662C-4011-A94E-B3CE657C0A11}" srcOrd="2" destOrd="0" parTransId="{A448E1AD-71A3-443A-8E4F-8D69EBC174DD}" sibTransId="{304ED7B8-4B67-4803-82EA-4431EE83D64C}"/>
    <dgm:cxn modelId="{A05E0B2E-1B43-4040-AA0D-6FA20E878E88}" srcId="{70E39DCB-5496-4FE7-8222-660853AB0E56}" destId="{2E6208AA-30C4-4B5A-AF86-AE974D23029B}" srcOrd="4" destOrd="0" parTransId="{725AB2B5-5DD4-4C9D-B43D-8B567C1AF066}" sibTransId="{3F21D734-F220-4455-BD6A-464262947501}"/>
    <dgm:cxn modelId="{2531F539-5A66-40D8-9C90-9BF557DC079A}" srcId="{19505EEC-3514-44D1-BE3E-996D22ECE8C5}" destId="{46AD2429-1BC8-4234-9289-883B457493D3}" srcOrd="1" destOrd="0" parTransId="{4E8B4EDF-F157-4B10-90D1-974002D63386}" sibTransId="{3D05DCCE-C891-4CFD-AF55-42E05AE0F0DB}"/>
    <dgm:cxn modelId="{75121F5D-1758-4C18-9356-3B4A630D94DA}" type="presOf" srcId="{19505EEC-3514-44D1-BE3E-996D22ECE8C5}" destId="{798B3368-07B1-4E23-9880-65A563B04DBB}" srcOrd="0" destOrd="0" presId="urn:microsoft.com/office/officeart/2005/8/layout/hList1"/>
    <dgm:cxn modelId="{DF85215E-7FCB-4477-9FA1-55DE51CA4214}" type="presOf" srcId="{2F239B66-93ED-42A7-8D5E-95C060726D48}" destId="{9C6FBD46-E6D8-4036-921C-51EE7F592E5A}" srcOrd="0" destOrd="3" presId="urn:microsoft.com/office/officeart/2005/8/layout/hList1"/>
    <dgm:cxn modelId="{A275D263-C722-41F9-AE69-D0DFDAAFBA71}" srcId="{70E39DCB-5496-4FE7-8222-660853AB0E56}" destId="{E6250D97-3749-4F7C-95F0-8B084CA5F029}" srcOrd="2" destOrd="0" parTransId="{5F3D4040-7C92-490F-B5F2-0A7451048FA2}" sibTransId="{3CCD1ACA-CF0C-40E5-9C72-C1E468B806B6}"/>
    <dgm:cxn modelId="{F6247752-BCB1-4FCC-BD1E-78EDB183D55F}" type="presOf" srcId="{E6250D97-3749-4F7C-95F0-8B084CA5F029}" destId="{9C6FBD46-E6D8-4036-921C-51EE7F592E5A}" srcOrd="0" destOrd="2" presId="urn:microsoft.com/office/officeart/2005/8/layout/hList1"/>
    <dgm:cxn modelId="{5DB70A76-1A02-426D-AF23-5C488079FA65}" type="presOf" srcId="{46AD2429-1BC8-4234-9289-883B457493D3}" destId="{BB1342BB-F7FB-4665-B26B-659ACF129D88}" srcOrd="0" destOrd="1" presId="urn:microsoft.com/office/officeart/2005/8/layout/hList1"/>
    <dgm:cxn modelId="{BE6DCB87-5D83-4837-9B0E-80EDC6C4FB8F}" srcId="{70E39DCB-5496-4FE7-8222-660853AB0E56}" destId="{04EB917D-B106-4CEF-B94F-7AD3A17BBFE6}" srcOrd="1" destOrd="0" parTransId="{39D8989D-78F0-4F25-A4CC-A1E431C62FAC}" sibTransId="{C31A429F-5540-452B-891D-EE0B81C37BFE}"/>
    <dgm:cxn modelId="{5428548C-84E6-462C-B6AA-95BD0067993B}" type="presOf" srcId="{2E6208AA-30C4-4B5A-AF86-AE974D23029B}" destId="{9C6FBD46-E6D8-4036-921C-51EE7F592E5A}" srcOrd="0" destOrd="4" presId="urn:microsoft.com/office/officeart/2005/8/layout/hList1"/>
    <dgm:cxn modelId="{77F7978E-0EFF-413C-AAA7-561EE82FFE98}" type="presOf" srcId="{A6FF7121-662C-4011-A94E-B3CE657C0A11}" destId="{BB1342BB-F7FB-4665-B26B-659ACF129D88}" srcOrd="0" destOrd="2" presId="urn:microsoft.com/office/officeart/2005/8/layout/hList1"/>
    <dgm:cxn modelId="{58066995-B5A5-445F-8A72-E1185FB3DED8}" type="presOf" srcId="{04EB917D-B106-4CEF-B94F-7AD3A17BBFE6}" destId="{9C6FBD46-E6D8-4036-921C-51EE7F592E5A}" srcOrd="0" destOrd="1" presId="urn:microsoft.com/office/officeart/2005/8/layout/hList1"/>
    <dgm:cxn modelId="{789B47A5-688B-4F48-A531-84DAF56E12BA}" srcId="{5F4E4E9F-7F85-4ADB-83CC-C97EC89BCEF5}" destId="{19505EEC-3514-44D1-BE3E-996D22ECE8C5}" srcOrd="0" destOrd="0" parTransId="{481F2C8A-9082-4B2A-9AC1-752B3E18139D}" sibTransId="{5D423AB0-7CC1-46CC-AE2F-E2353284BAD1}"/>
    <dgm:cxn modelId="{99D8C6A6-F954-48C9-B98C-ADB9435B8577}" type="presOf" srcId="{5F4E4E9F-7F85-4ADB-83CC-C97EC89BCEF5}" destId="{AD04FA1B-FBDF-4B52-B5EC-695CFC107AAF}" srcOrd="0" destOrd="0" presId="urn:microsoft.com/office/officeart/2005/8/layout/hList1"/>
    <dgm:cxn modelId="{5E1F39BC-28F8-4C38-BE44-540136DDD3BF}" type="presOf" srcId="{72077127-E42A-48B0-82BE-DF8E1D5CE04F}" destId="{9C6FBD46-E6D8-4036-921C-51EE7F592E5A}" srcOrd="0" destOrd="6" presId="urn:microsoft.com/office/officeart/2005/8/layout/hList1"/>
    <dgm:cxn modelId="{D2811CCA-FC56-425A-8945-2B1DE9877693}" srcId="{70E39DCB-5496-4FE7-8222-660853AB0E56}" destId="{DBBA7336-38AA-47B7-BFE7-B615E5A3D529}" srcOrd="5" destOrd="0" parTransId="{45B73403-3200-4071-B60D-EF4CF236CB8B}" sibTransId="{DAF6E52C-4399-4DC1-BA83-2F61AD89AB47}"/>
    <dgm:cxn modelId="{B9E526D0-BE0E-4432-BBC5-7BA1A40D3C34}" srcId="{70E39DCB-5496-4FE7-8222-660853AB0E56}" destId="{2F239B66-93ED-42A7-8D5E-95C060726D48}" srcOrd="3" destOrd="0" parTransId="{618F5D04-3625-4026-9FD8-4EB19590181E}" sibTransId="{1C31E88C-7DAE-4A0D-8072-D438A9477E6F}"/>
    <dgm:cxn modelId="{CCDC8BD2-BC87-466B-8E46-D9FAF63D522F}" srcId="{5F4E4E9F-7F85-4ADB-83CC-C97EC89BCEF5}" destId="{70E39DCB-5496-4FE7-8222-660853AB0E56}" srcOrd="1" destOrd="0" parTransId="{7188ABA9-6015-4BD7-AA7D-97EBDF697277}" sibTransId="{0369051D-8A4C-45B8-B1E5-B05A8A0631AD}"/>
    <dgm:cxn modelId="{F4B8A5DB-88A3-4E80-BD8B-756A8F741879}" srcId="{70E39DCB-5496-4FE7-8222-660853AB0E56}" destId="{33FB9B50-0FE4-4160-A391-EB241906D788}" srcOrd="0" destOrd="0" parTransId="{6298969D-91BE-4DD8-92B9-02737E49895B}" sibTransId="{E8385D0E-06CC-4621-A213-0812A9C3D506}"/>
    <dgm:cxn modelId="{64D126EA-1E39-42C1-9255-43E77063C082}" type="presOf" srcId="{33FB9B50-0FE4-4160-A391-EB241906D788}" destId="{9C6FBD46-E6D8-4036-921C-51EE7F592E5A}" srcOrd="0" destOrd="0" presId="urn:microsoft.com/office/officeart/2005/8/layout/hList1"/>
    <dgm:cxn modelId="{65065FF2-4B65-413C-9537-C5C173B0E9B9}" type="presOf" srcId="{A04669CB-DB66-42E8-B2E7-2563A3EDD246}" destId="{BB1342BB-F7FB-4665-B26B-659ACF129D88}" srcOrd="0" destOrd="0" presId="urn:microsoft.com/office/officeart/2005/8/layout/hList1"/>
    <dgm:cxn modelId="{2716DB08-1656-4153-B317-F245A268DCA1}" type="presParOf" srcId="{AD04FA1B-FBDF-4B52-B5EC-695CFC107AAF}" destId="{0DA9EE1A-71B9-4A83-ACA3-A15217D98AF0}" srcOrd="0" destOrd="0" presId="urn:microsoft.com/office/officeart/2005/8/layout/hList1"/>
    <dgm:cxn modelId="{3AF08DBF-6F05-4FF1-AC8E-62A0B5871024}" type="presParOf" srcId="{0DA9EE1A-71B9-4A83-ACA3-A15217D98AF0}" destId="{798B3368-07B1-4E23-9880-65A563B04DBB}" srcOrd="0" destOrd="0" presId="urn:microsoft.com/office/officeart/2005/8/layout/hList1"/>
    <dgm:cxn modelId="{EDBF5410-C7D4-4D12-BD9B-CF1E0A0883CB}" type="presParOf" srcId="{0DA9EE1A-71B9-4A83-ACA3-A15217D98AF0}" destId="{BB1342BB-F7FB-4665-B26B-659ACF129D88}" srcOrd="1" destOrd="0" presId="urn:microsoft.com/office/officeart/2005/8/layout/hList1"/>
    <dgm:cxn modelId="{984A354C-D899-40FC-9185-E7676F3F2CBA}" type="presParOf" srcId="{AD04FA1B-FBDF-4B52-B5EC-695CFC107AAF}" destId="{90C16AA8-1784-4456-93AE-FF906659E120}" srcOrd="1" destOrd="0" presId="urn:microsoft.com/office/officeart/2005/8/layout/hList1"/>
    <dgm:cxn modelId="{972AE6A8-F825-411F-A23D-09EDB060A1A6}" type="presParOf" srcId="{AD04FA1B-FBDF-4B52-B5EC-695CFC107AAF}" destId="{471D46D0-DB40-409C-BDAE-DC6CC6633FE7}" srcOrd="2" destOrd="0" presId="urn:microsoft.com/office/officeart/2005/8/layout/hList1"/>
    <dgm:cxn modelId="{52857E23-6C71-44A8-B0C6-322D07F0536C}" type="presParOf" srcId="{471D46D0-DB40-409C-BDAE-DC6CC6633FE7}" destId="{412ACD85-A0F9-4F77-B0ED-CCF5E8F672D7}" srcOrd="0" destOrd="0" presId="urn:microsoft.com/office/officeart/2005/8/layout/hList1"/>
    <dgm:cxn modelId="{F9AD6313-1A40-4D6E-B390-95F5FD1D6C77}" type="presParOf" srcId="{471D46D0-DB40-409C-BDAE-DC6CC6633FE7}" destId="{9C6FBD46-E6D8-4036-921C-51EE7F592E5A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F2AD60C-A15F-4421-81CB-24A7AC0FB2C6}" type="doc">
      <dgm:prSet loTypeId="urn:microsoft.com/office/officeart/2008/layout/HexagonCluster" loCatId="picture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sv-SE"/>
        </a:p>
      </dgm:t>
    </dgm:pt>
    <dgm:pt modelId="{C63EE305-7FD2-47F2-BAE6-6348E4F8FDA2}">
      <dgm:prSet phldrT="[Text]" custT="1"/>
      <dgm:spPr/>
      <dgm:t>
        <a:bodyPr/>
        <a:lstStyle/>
        <a:p>
          <a:r>
            <a:rPr lang="sv-SE" sz="1400" dirty="0" err="1"/>
            <a:t>Fastighets-föreningar</a:t>
          </a:r>
          <a:r>
            <a:rPr lang="sv-SE" sz="1400" dirty="0"/>
            <a:t> </a:t>
          </a:r>
        </a:p>
      </dgm:t>
    </dgm:pt>
    <dgm:pt modelId="{D92ED4D1-B09C-457C-B843-9FC63A72A0D0}" type="parTrans" cxnId="{A707592A-286C-46DF-9ABD-DA26F9CD827B}">
      <dgm:prSet/>
      <dgm:spPr/>
      <dgm:t>
        <a:bodyPr/>
        <a:lstStyle/>
        <a:p>
          <a:endParaRPr lang="sv-SE"/>
        </a:p>
      </dgm:t>
    </dgm:pt>
    <dgm:pt modelId="{8294CD81-AC1B-4246-9C8D-34BE75A0BA51}" type="sibTrans" cxnId="{A707592A-286C-46DF-9ABD-DA26F9CD827B}">
      <dgm:prSet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8000" b="-8000"/>
          </a:stretch>
        </a:blipFill>
      </dgm:spPr>
      <dgm:t>
        <a:bodyPr/>
        <a:lstStyle/>
        <a:p>
          <a:endParaRPr lang="sv-SE"/>
        </a:p>
      </dgm:t>
    </dgm:pt>
    <dgm:pt modelId="{7B4892E9-E5E7-4150-8BCF-F87BED65E0C5}">
      <dgm:prSet phldrT="[Text]" custT="1"/>
      <dgm:spPr/>
      <dgm:t>
        <a:bodyPr/>
        <a:lstStyle/>
        <a:p>
          <a:r>
            <a:rPr lang="sv-SE" sz="1600" dirty="0"/>
            <a:t>Företags-</a:t>
          </a:r>
        </a:p>
        <a:p>
          <a:r>
            <a:rPr lang="sv-SE" sz="1600" dirty="0"/>
            <a:t>grupper </a:t>
          </a:r>
        </a:p>
      </dgm:t>
    </dgm:pt>
    <dgm:pt modelId="{F8C022D1-C121-4E55-8EB7-7A215920381D}" type="parTrans" cxnId="{FD73AFE0-787C-45F1-BAC4-43234C1E8C10}">
      <dgm:prSet/>
      <dgm:spPr/>
      <dgm:t>
        <a:bodyPr/>
        <a:lstStyle/>
        <a:p>
          <a:endParaRPr lang="sv-SE"/>
        </a:p>
      </dgm:t>
    </dgm:pt>
    <dgm:pt modelId="{EAD823CD-7506-46B7-A4AA-309615385B78}" type="sibTrans" cxnId="{FD73AFE0-787C-45F1-BAC4-43234C1E8C10}">
      <dgm:prSet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8000" b="-8000"/>
          </a:stretch>
        </a:blipFill>
      </dgm:spPr>
      <dgm:t>
        <a:bodyPr/>
        <a:lstStyle/>
        <a:p>
          <a:endParaRPr lang="sv-SE"/>
        </a:p>
      </dgm:t>
    </dgm:pt>
    <dgm:pt modelId="{7C4CC251-7F2B-4B39-935D-CC36658760CF}">
      <dgm:prSet phldrT="[Text]" custT="1"/>
      <dgm:spPr/>
      <dgm:t>
        <a:bodyPr/>
        <a:lstStyle/>
        <a:p>
          <a:r>
            <a:rPr lang="sv-SE" sz="1600" dirty="0"/>
            <a:t>Stads-planering, park och miljö </a:t>
          </a:r>
        </a:p>
      </dgm:t>
    </dgm:pt>
    <dgm:pt modelId="{DDC5815A-689F-4E75-B7D8-3FCAC01E04DF}" type="parTrans" cxnId="{672C667A-B21A-4080-B5D3-D3188E0DA465}">
      <dgm:prSet/>
      <dgm:spPr/>
      <dgm:t>
        <a:bodyPr/>
        <a:lstStyle/>
        <a:p>
          <a:endParaRPr lang="sv-SE"/>
        </a:p>
      </dgm:t>
    </dgm:pt>
    <dgm:pt modelId="{2ACD6582-6EDF-4A04-B653-DA5FE3B02A27}" type="sibTrans" cxnId="{672C667A-B21A-4080-B5D3-D3188E0DA465}">
      <dgm:prSet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8000" b="-8000"/>
          </a:stretch>
        </a:blipFill>
      </dgm:spPr>
      <dgm:t>
        <a:bodyPr/>
        <a:lstStyle/>
        <a:p>
          <a:endParaRPr lang="sv-SE"/>
        </a:p>
      </dgm:t>
    </dgm:pt>
    <dgm:pt modelId="{15730113-33B3-4CCA-93A8-45A76F5CBCF3}">
      <dgm:prSet custT="1"/>
      <dgm:spPr/>
      <dgm:t>
        <a:bodyPr/>
        <a:lstStyle/>
        <a:p>
          <a:r>
            <a:rPr lang="sv-SE" sz="1600" dirty="0"/>
            <a:t>Fält-</a:t>
          </a:r>
        </a:p>
        <a:p>
          <a:r>
            <a:rPr lang="sv-SE" sz="1600" dirty="0"/>
            <a:t>assistenter </a:t>
          </a:r>
        </a:p>
      </dgm:t>
    </dgm:pt>
    <dgm:pt modelId="{ABA35E66-6A86-45FB-8219-42ACA8BE6265}" type="parTrans" cxnId="{F463B44C-02D9-4355-BE9E-6D11F1528574}">
      <dgm:prSet/>
      <dgm:spPr/>
      <dgm:t>
        <a:bodyPr/>
        <a:lstStyle/>
        <a:p>
          <a:endParaRPr lang="sv-SE"/>
        </a:p>
      </dgm:t>
    </dgm:pt>
    <dgm:pt modelId="{62DD79F7-9A5F-493B-B291-E38F64694D2E}" type="sibTrans" cxnId="{F463B44C-02D9-4355-BE9E-6D11F1528574}">
      <dgm:prSet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8000" b="-8000"/>
          </a:stretch>
        </a:blipFill>
      </dgm:spPr>
      <dgm:t>
        <a:bodyPr/>
        <a:lstStyle/>
        <a:p>
          <a:endParaRPr lang="sv-SE"/>
        </a:p>
      </dgm:t>
    </dgm:pt>
    <dgm:pt modelId="{43F9B1B1-9120-427B-9D93-1D16357B6518}">
      <dgm:prSet custT="1"/>
      <dgm:spPr/>
      <dgm:t>
        <a:bodyPr/>
        <a:lstStyle/>
        <a:p>
          <a:r>
            <a:rPr lang="sv-SE" sz="1600" dirty="0"/>
            <a:t>Polisen</a:t>
          </a:r>
          <a:r>
            <a:rPr lang="sv-SE" sz="2500" dirty="0"/>
            <a:t> </a:t>
          </a:r>
        </a:p>
      </dgm:t>
    </dgm:pt>
    <dgm:pt modelId="{595B7EC7-BDDE-443A-B68D-E56ADC98C34C}" type="parTrans" cxnId="{CEB8E4EB-4C21-452A-8704-B952C7CF962E}">
      <dgm:prSet/>
      <dgm:spPr/>
      <dgm:t>
        <a:bodyPr/>
        <a:lstStyle/>
        <a:p>
          <a:endParaRPr lang="sv-SE"/>
        </a:p>
      </dgm:t>
    </dgm:pt>
    <dgm:pt modelId="{ED0C4D8A-741E-4A02-970F-5FCC4BD59491}" type="sibTrans" cxnId="{CEB8E4EB-4C21-452A-8704-B952C7CF962E}">
      <dgm:prSet/>
      <dgm:spPr>
        <a:ln>
          <a:noFill/>
        </a:ln>
        <a:effectLst>
          <a:outerShdw blurRad="40000" dist="23000" dir="5400000" rotWithShape="0">
            <a:schemeClr val="bg1">
              <a:alpha val="35000"/>
            </a:schemeClr>
          </a:outerShdw>
        </a:effectLst>
      </dgm:spPr>
      <dgm:t>
        <a:bodyPr/>
        <a:lstStyle/>
        <a:p>
          <a:endParaRPr lang="sv-SE">
            <a:solidFill>
              <a:schemeClr val="bg1"/>
            </a:solidFill>
          </a:endParaRPr>
        </a:p>
      </dgm:t>
    </dgm:pt>
    <dgm:pt modelId="{7450DB4B-7D5C-4B09-A325-676BB16DB3BF}">
      <dgm:prSet custT="1"/>
      <dgm:spPr/>
      <dgm:t>
        <a:bodyPr/>
        <a:lstStyle/>
        <a:p>
          <a:r>
            <a:rPr lang="sv-SE" sz="1600" dirty="0"/>
            <a:t>skola, förskola och fritid </a:t>
          </a:r>
        </a:p>
      </dgm:t>
    </dgm:pt>
    <dgm:pt modelId="{3A4F7C42-D8EB-4D7B-8E51-8CF490CF4097}" type="parTrans" cxnId="{73AF4AD8-08CD-42B4-962B-203017238907}">
      <dgm:prSet/>
      <dgm:spPr/>
      <dgm:t>
        <a:bodyPr/>
        <a:lstStyle/>
        <a:p>
          <a:endParaRPr lang="sv-SE"/>
        </a:p>
      </dgm:t>
    </dgm:pt>
    <dgm:pt modelId="{B3D7E100-A972-4FFE-BDED-669FB6149467}" type="sibTrans" cxnId="{73AF4AD8-08CD-42B4-962B-203017238907}">
      <dgm:prSet/>
      <dgm:spPr/>
      <dgm:t>
        <a:bodyPr/>
        <a:lstStyle/>
        <a:p>
          <a:endParaRPr lang="sv-SE"/>
        </a:p>
      </dgm:t>
    </dgm:pt>
    <dgm:pt modelId="{ACB1E33D-17AE-4B71-A289-F34BAFE738DF}">
      <dgm:prSet phldrT="[Text]" custT="1"/>
      <dgm:spPr/>
      <dgm:t>
        <a:bodyPr/>
        <a:lstStyle/>
        <a:p>
          <a:r>
            <a:rPr lang="sv-SE" sz="1600" dirty="0"/>
            <a:t>invånare</a:t>
          </a:r>
          <a:r>
            <a:rPr lang="sv-SE" sz="2100" dirty="0"/>
            <a:t> </a:t>
          </a:r>
        </a:p>
      </dgm:t>
    </dgm:pt>
    <dgm:pt modelId="{515FB176-2E6D-44C6-B079-88AC792B62E2}" type="parTrans" cxnId="{52E9B766-5A40-4DFD-B4F8-31E69E15801E}">
      <dgm:prSet/>
      <dgm:spPr/>
      <dgm:t>
        <a:bodyPr/>
        <a:lstStyle/>
        <a:p>
          <a:endParaRPr lang="sv-SE"/>
        </a:p>
      </dgm:t>
    </dgm:pt>
    <dgm:pt modelId="{E66B7B7F-C6B8-4F46-A321-7018F4170936}" type="sibTrans" cxnId="{52E9B766-5A40-4DFD-B4F8-31E69E15801E}">
      <dgm:prSet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8000" b="-8000"/>
          </a:stretch>
        </a:blipFill>
      </dgm:spPr>
      <dgm:t>
        <a:bodyPr/>
        <a:lstStyle/>
        <a:p>
          <a:endParaRPr lang="sv-SE"/>
        </a:p>
      </dgm:t>
    </dgm:pt>
    <dgm:pt modelId="{A5EDBF23-4FF8-44D5-9E5D-5C286803A0A5}">
      <dgm:prSet custT="1"/>
      <dgm:spPr/>
      <dgm:t>
        <a:bodyPr/>
        <a:lstStyle/>
        <a:p>
          <a:r>
            <a:rPr lang="sv-SE" sz="1400" dirty="0"/>
            <a:t>Förvaltning </a:t>
          </a:r>
        </a:p>
      </dgm:t>
    </dgm:pt>
    <dgm:pt modelId="{E5AB0E66-CC73-4684-A536-B54A0D05E7BE}" type="parTrans" cxnId="{DE3E63DF-3A66-4F02-984D-870015B55295}">
      <dgm:prSet/>
      <dgm:spPr/>
      <dgm:t>
        <a:bodyPr/>
        <a:lstStyle/>
        <a:p>
          <a:endParaRPr lang="sv-SE"/>
        </a:p>
      </dgm:t>
    </dgm:pt>
    <dgm:pt modelId="{64057225-9406-40D9-858E-ECE652716E25}" type="sibTrans" cxnId="{DE3E63DF-3A66-4F02-984D-870015B55295}">
      <dgm:prSet/>
      <dgm:spPr>
        <a:ln>
          <a:noFill/>
        </a:ln>
      </dgm:spPr>
      <dgm:t>
        <a:bodyPr/>
        <a:lstStyle/>
        <a:p>
          <a:endParaRPr lang="sv-SE"/>
        </a:p>
      </dgm:t>
    </dgm:pt>
    <dgm:pt modelId="{B29837F8-DE05-44E0-96BB-B416EE99E896}" type="pres">
      <dgm:prSet presAssocID="{3F2AD60C-A15F-4421-81CB-24A7AC0FB2C6}" presName="Name0" presStyleCnt="0">
        <dgm:presLayoutVars>
          <dgm:chMax val="21"/>
          <dgm:chPref val="21"/>
        </dgm:presLayoutVars>
      </dgm:prSet>
      <dgm:spPr/>
    </dgm:pt>
    <dgm:pt modelId="{66A046B3-08D7-4390-AE6A-2C251CCEF222}" type="pres">
      <dgm:prSet presAssocID="{15730113-33B3-4CCA-93A8-45A76F5CBCF3}" presName="text1" presStyleCnt="0"/>
      <dgm:spPr/>
    </dgm:pt>
    <dgm:pt modelId="{9E2C45D8-A741-4E2A-B585-A5FE1F8A8552}" type="pres">
      <dgm:prSet presAssocID="{15730113-33B3-4CCA-93A8-45A76F5CBCF3}" presName="textRepeatNode" presStyleLbl="alignNode1" presStyleIdx="0" presStyleCnt="8">
        <dgm:presLayoutVars>
          <dgm:chMax val="0"/>
          <dgm:chPref val="0"/>
          <dgm:bulletEnabled val="1"/>
        </dgm:presLayoutVars>
      </dgm:prSet>
      <dgm:spPr/>
    </dgm:pt>
    <dgm:pt modelId="{6D46C9CC-F8B5-4DED-B8ED-DEB64941CD76}" type="pres">
      <dgm:prSet presAssocID="{15730113-33B3-4CCA-93A8-45A76F5CBCF3}" presName="textaccent1" presStyleCnt="0"/>
      <dgm:spPr/>
    </dgm:pt>
    <dgm:pt modelId="{03CABE13-7024-42A9-9A67-9BDEC5C66666}" type="pres">
      <dgm:prSet presAssocID="{15730113-33B3-4CCA-93A8-45A76F5CBCF3}" presName="accentRepeatNode" presStyleLbl="solidAlignAcc1" presStyleIdx="0" presStyleCnt="16"/>
      <dgm:spPr/>
    </dgm:pt>
    <dgm:pt modelId="{90D86E11-EFCC-43F4-8AE6-E314512210FA}" type="pres">
      <dgm:prSet presAssocID="{62DD79F7-9A5F-493B-B291-E38F64694D2E}" presName="image1" presStyleCnt="0"/>
      <dgm:spPr/>
    </dgm:pt>
    <dgm:pt modelId="{8D9C86DB-FE95-425D-91C7-5A3ECDB64F24}" type="pres">
      <dgm:prSet presAssocID="{62DD79F7-9A5F-493B-B291-E38F64694D2E}" presName="imageRepeatNode" presStyleLbl="alignAcc1" presStyleIdx="0" presStyleCnt="8"/>
      <dgm:spPr/>
    </dgm:pt>
    <dgm:pt modelId="{AC9A58A8-C78C-4EEC-96C4-B340C92DFF2B}" type="pres">
      <dgm:prSet presAssocID="{62DD79F7-9A5F-493B-B291-E38F64694D2E}" presName="imageaccent1" presStyleCnt="0"/>
      <dgm:spPr/>
    </dgm:pt>
    <dgm:pt modelId="{A9BB295D-5043-416F-A24C-6E52C0780FA6}" type="pres">
      <dgm:prSet presAssocID="{62DD79F7-9A5F-493B-B291-E38F64694D2E}" presName="accentRepeatNode" presStyleLbl="solidAlignAcc1" presStyleIdx="1" presStyleCnt="16"/>
      <dgm:spPr/>
    </dgm:pt>
    <dgm:pt modelId="{94AD6AC1-0CE8-4B6B-8D04-EFF1B9C57398}" type="pres">
      <dgm:prSet presAssocID="{C63EE305-7FD2-47F2-BAE6-6348E4F8FDA2}" presName="text2" presStyleCnt="0"/>
      <dgm:spPr/>
    </dgm:pt>
    <dgm:pt modelId="{79F4F226-8C8D-4DBF-B956-092771D50EF2}" type="pres">
      <dgm:prSet presAssocID="{C63EE305-7FD2-47F2-BAE6-6348E4F8FDA2}" presName="textRepeatNode" presStyleLbl="alignNode1" presStyleIdx="1" presStyleCnt="8">
        <dgm:presLayoutVars>
          <dgm:chMax val="0"/>
          <dgm:chPref val="0"/>
          <dgm:bulletEnabled val="1"/>
        </dgm:presLayoutVars>
      </dgm:prSet>
      <dgm:spPr/>
    </dgm:pt>
    <dgm:pt modelId="{16EE6472-1772-4533-BFBD-3FBC5CBE1690}" type="pres">
      <dgm:prSet presAssocID="{C63EE305-7FD2-47F2-BAE6-6348E4F8FDA2}" presName="textaccent2" presStyleCnt="0"/>
      <dgm:spPr/>
    </dgm:pt>
    <dgm:pt modelId="{7F6B7B3B-996B-4253-AECB-ECFC9D3B8093}" type="pres">
      <dgm:prSet presAssocID="{C63EE305-7FD2-47F2-BAE6-6348E4F8FDA2}" presName="accentRepeatNode" presStyleLbl="solidAlignAcc1" presStyleIdx="2" presStyleCnt="16"/>
      <dgm:spPr/>
    </dgm:pt>
    <dgm:pt modelId="{BCAC9F85-15A0-4B0D-AF06-AA3B86A94FA6}" type="pres">
      <dgm:prSet presAssocID="{8294CD81-AC1B-4246-9C8D-34BE75A0BA51}" presName="image2" presStyleCnt="0"/>
      <dgm:spPr/>
    </dgm:pt>
    <dgm:pt modelId="{E3DEB4D7-1F35-4C08-9E1B-481B0FB8DF15}" type="pres">
      <dgm:prSet presAssocID="{8294CD81-AC1B-4246-9C8D-34BE75A0BA51}" presName="imageRepeatNode" presStyleLbl="alignAcc1" presStyleIdx="1" presStyleCnt="8"/>
      <dgm:spPr/>
    </dgm:pt>
    <dgm:pt modelId="{B52981D7-FE8C-4F07-A262-2F8999185143}" type="pres">
      <dgm:prSet presAssocID="{8294CD81-AC1B-4246-9C8D-34BE75A0BA51}" presName="imageaccent2" presStyleCnt="0"/>
      <dgm:spPr/>
    </dgm:pt>
    <dgm:pt modelId="{DC306B82-60C6-4938-99C3-B711719520DD}" type="pres">
      <dgm:prSet presAssocID="{8294CD81-AC1B-4246-9C8D-34BE75A0BA51}" presName="accentRepeatNode" presStyleLbl="solidAlignAcc1" presStyleIdx="3" presStyleCnt="16"/>
      <dgm:spPr/>
    </dgm:pt>
    <dgm:pt modelId="{A1FDADEE-DF92-40EE-A733-C3702C5020AC}" type="pres">
      <dgm:prSet presAssocID="{7B4892E9-E5E7-4150-8BCF-F87BED65E0C5}" presName="text3" presStyleCnt="0"/>
      <dgm:spPr/>
    </dgm:pt>
    <dgm:pt modelId="{1F230490-289D-4144-91F0-44D11106C247}" type="pres">
      <dgm:prSet presAssocID="{7B4892E9-E5E7-4150-8BCF-F87BED65E0C5}" presName="textRepeatNode" presStyleLbl="alignNode1" presStyleIdx="2" presStyleCnt="8">
        <dgm:presLayoutVars>
          <dgm:chMax val="0"/>
          <dgm:chPref val="0"/>
          <dgm:bulletEnabled val="1"/>
        </dgm:presLayoutVars>
      </dgm:prSet>
      <dgm:spPr/>
    </dgm:pt>
    <dgm:pt modelId="{E49593C1-FB6E-4E6F-BA7B-634335F239AD}" type="pres">
      <dgm:prSet presAssocID="{7B4892E9-E5E7-4150-8BCF-F87BED65E0C5}" presName="textaccent3" presStyleCnt="0"/>
      <dgm:spPr/>
    </dgm:pt>
    <dgm:pt modelId="{C350143C-2351-4DD0-AD64-2816701003A1}" type="pres">
      <dgm:prSet presAssocID="{7B4892E9-E5E7-4150-8BCF-F87BED65E0C5}" presName="accentRepeatNode" presStyleLbl="solidAlignAcc1" presStyleIdx="4" presStyleCnt="16"/>
      <dgm:spPr/>
    </dgm:pt>
    <dgm:pt modelId="{7920EB45-BF65-4B1B-8D62-E7DE9BE042B7}" type="pres">
      <dgm:prSet presAssocID="{EAD823CD-7506-46B7-A4AA-309615385B78}" presName="image3" presStyleCnt="0"/>
      <dgm:spPr/>
    </dgm:pt>
    <dgm:pt modelId="{C634FFE4-0DD9-4DD4-A690-E6789C4D6420}" type="pres">
      <dgm:prSet presAssocID="{EAD823CD-7506-46B7-A4AA-309615385B78}" presName="imageRepeatNode" presStyleLbl="alignAcc1" presStyleIdx="2" presStyleCnt="8"/>
      <dgm:spPr/>
    </dgm:pt>
    <dgm:pt modelId="{65D43737-453B-48D7-93A1-B9C2480321A2}" type="pres">
      <dgm:prSet presAssocID="{EAD823CD-7506-46B7-A4AA-309615385B78}" presName="imageaccent3" presStyleCnt="0"/>
      <dgm:spPr/>
    </dgm:pt>
    <dgm:pt modelId="{57F600D4-60AC-46B2-9306-13132E7B96BF}" type="pres">
      <dgm:prSet presAssocID="{EAD823CD-7506-46B7-A4AA-309615385B78}" presName="accentRepeatNode" presStyleLbl="solidAlignAcc1" presStyleIdx="5" presStyleCnt="16"/>
      <dgm:spPr/>
    </dgm:pt>
    <dgm:pt modelId="{7E40173A-92D1-4379-99CF-DA42082C12A2}" type="pres">
      <dgm:prSet presAssocID="{7450DB4B-7D5C-4B09-A325-676BB16DB3BF}" presName="text4" presStyleCnt="0"/>
      <dgm:spPr/>
    </dgm:pt>
    <dgm:pt modelId="{F76F258B-07DB-4CAC-8D8D-4364C1B377AB}" type="pres">
      <dgm:prSet presAssocID="{7450DB4B-7D5C-4B09-A325-676BB16DB3BF}" presName="textRepeatNode" presStyleLbl="alignNode1" presStyleIdx="3" presStyleCnt="8">
        <dgm:presLayoutVars>
          <dgm:chMax val="0"/>
          <dgm:chPref val="0"/>
          <dgm:bulletEnabled val="1"/>
        </dgm:presLayoutVars>
      </dgm:prSet>
      <dgm:spPr/>
    </dgm:pt>
    <dgm:pt modelId="{438C0E9A-9DE0-4C2A-A861-BA20DAB50842}" type="pres">
      <dgm:prSet presAssocID="{7450DB4B-7D5C-4B09-A325-676BB16DB3BF}" presName="textaccent4" presStyleCnt="0"/>
      <dgm:spPr/>
    </dgm:pt>
    <dgm:pt modelId="{66669FF4-2A41-4984-8D82-EEF416332EBD}" type="pres">
      <dgm:prSet presAssocID="{7450DB4B-7D5C-4B09-A325-676BB16DB3BF}" presName="accentRepeatNode" presStyleLbl="solidAlignAcc1" presStyleIdx="6" presStyleCnt="16"/>
      <dgm:spPr/>
    </dgm:pt>
    <dgm:pt modelId="{D8648B11-BA9A-4B29-B22B-BBE9FC5D866C}" type="pres">
      <dgm:prSet presAssocID="{B3D7E100-A972-4FFE-BDED-669FB6149467}" presName="image4" presStyleCnt="0"/>
      <dgm:spPr/>
    </dgm:pt>
    <dgm:pt modelId="{D0F9150B-0B83-486A-9043-9C048E910B62}" type="pres">
      <dgm:prSet presAssocID="{B3D7E100-A972-4FFE-BDED-669FB6149467}" presName="imageRepeatNode" presStyleLbl="alignAcc1" presStyleIdx="3" presStyleCnt="8" custFlipHor="1" custScaleX="4363" custScaleY="15006"/>
      <dgm:spPr/>
    </dgm:pt>
    <dgm:pt modelId="{929D5C96-0C46-4CF1-8ABA-C61392088270}" type="pres">
      <dgm:prSet presAssocID="{B3D7E100-A972-4FFE-BDED-669FB6149467}" presName="imageaccent4" presStyleCnt="0"/>
      <dgm:spPr/>
    </dgm:pt>
    <dgm:pt modelId="{72653995-9AA5-4D86-B0F2-9A228159257D}" type="pres">
      <dgm:prSet presAssocID="{B3D7E100-A972-4FFE-BDED-669FB6149467}" presName="accentRepeatNode" presStyleLbl="solidAlignAcc1" presStyleIdx="7" presStyleCnt="16"/>
      <dgm:spPr/>
    </dgm:pt>
    <dgm:pt modelId="{4E33C6E0-CB19-4348-8231-99F21B7670D4}" type="pres">
      <dgm:prSet presAssocID="{7C4CC251-7F2B-4B39-935D-CC36658760CF}" presName="text5" presStyleCnt="0"/>
      <dgm:spPr/>
    </dgm:pt>
    <dgm:pt modelId="{3E63C0E1-641B-4337-93D9-5CAC67CC819D}" type="pres">
      <dgm:prSet presAssocID="{7C4CC251-7F2B-4B39-935D-CC36658760CF}" presName="textRepeatNode" presStyleLbl="alignNode1" presStyleIdx="4" presStyleCnt="8" custAng="0" custLinFactNeighborX="80269" custLinFactNeighborY="58926">
        <dgm:presLayoutVars>
          <dgm:chMax val="0"/>
          <dgm:chPref val="0"/>
          <dgm:bulletEnabled val="1"/>
        </dgm:presLayoutVars>
      </dgm:prSet>
      <dgm:spPr/>
    </dgm:pt>
    <dgm:pt modelId="{031EC032-ED41-4666-A435-EA7410FA44BA}" type="pres">
      <dgm:prSet presAssocID="{7C4CC251-7F2B-4B39-935D-CC36658760CF}" presName="textaccent5" presStyleCnt="0"/>
      <dgm:spPr/>
    </dgm:pt>
    <dgm:pt modelId="{4FD002BA-DF40-4035-A6B2-96A03FB76A42}" type="pres">
      <dgm:prSet presAssocID="{7C4CC251-7F2B-4B39-935D-CC36658760CF}" presName="accentRepeatNode" presStyleLbl="solidAlignAcc1" presStyleIdx="8" presStyleCnt="16" custFlipHor="1" custScaleX="243761" custScaleY="176717" custLinFactX="70067" custLinFactY="1000000" custLinFactNeighborX="100000" custLinFactNeighborY="1021998"/>
      <dgm:spPr/>
    </dgm:pt>
    <dgm:pt modelId="{8BDD4902-8F83-44C1-890D-82D5BA79FA11}" type="pres">
      <dgm:prSet presAssocID="{2ACD6582-6EDF-4A04-B653-DA5FE3B02A27}" presName="image5" presStyleCnt="0"/>
      <dgm:spPr/>
    </dgm:pt>
    <dgm:pt modelId="{BE8DAAB8-4782-4467-8BB5-F483C6401109}" type="pres">
      <dgm:prSet presAssocID="{2ACD6582-6EDF-4A04-B653-DA5FE3B02A27}" presName="imageRepeatNode" presStyleLbl="alignAcc1" presStyleIdx="4" presStyleCnt="8" custLinFactY="9814" custLinFactNeighborX="-5498" custLinFactNeighborY="100000"/>
      <dgm:spPr/>
    </dgm:pt>
    <dgm:pt modelId="{081C5881-1897-401C-8B0E-D7152514DA81}" type="pres">
      <dgm:prSet presAssocID="{2ACD6582-6EDF-4A04-B653-DA5FE3B02A27}" presName="imageaccent5" presStyleCnt="0"/>
      <dgm:spPr/>
    </dgm:pt>
    <dgm:pt modelId="{B9E7670A-0E84-4734-84E8-9DA31269576A}" type="pres">
      <dgm:prSet presAssocID="{2ACD6582-6EDF-4A04-B653-DA5FE3B02A27}" presName="accentRepeatNode" presStyleLbl="solidAlignAcc1" presStyleIdx="9" presStyleCnt="16"/>
      <dgm:spPr/>
    </dgm:pt>
    <dgm:pt modelId="{69ABABE0-25BB-4DDC-B816-4C17028B6CA3}" type="pres">
      <dgm:prSet presAssocID="{A5EDBF23-4FF8-44D5-9E5D-5C286803A0A5}" presName="text6" presStyleCnt="0"/>
      <dgm:spPr/>
    </dgm:pt>
    <dgm:pt modelId="{D2705010-8BF6-42C2-9009-5B49C1402076}" type="pres">
      <dgm:prSet presAssocID="{A5EDBF23-4FF8-44D5-9E5D-5C286803A0A5}" presName="textRepeatNode" presStyleLbl="alignNode1" presStyleIdx="5" presStyleCnt="8" custLinFactNeighborX="-89066" custLinFactNeighborY="-57645">
        <dgm:presLayoutVars>
          <dgm:chMax val="0"/>
          <dgm:chPref val="0"/>
          <dgm:bulletEnabled val="1"/>
        </dgm:presLayoutVars>
      </dgm:prSet>
      <dgm:spPr/>
    </dgm:pt>
    <dgm:pt modelId="{AA2344D6-23B5-4F5E-9A43-7566D216DC69}" type="pres">
      <dgm:prSet presAssocID="{A5EDBF23-4FF8-44D5-9E5D-5C286803A0A5}" presName="textaccent6" presStyleCnt="0"/>
      <dgm:spPr/>
    </dgm:pt>
    <dgm:pt modelId="{9AF34D59-76DB-4CCB-91DA-4E4B10B534A6}" type="pres">
      <dgm:prSet presAssocID="{A5EDBF23-4FF8-44D5-9E5D-5C286803A0A5}" presName="accentRepeatNode" presStyleLbl="solidAlignAcc1" presStyleIdx="10" presStyleCnt="16"/>
      <dgm:spPr/>
    </dgm:pt>
    <dgm:pt modelId="{1A23CF82-DD66-410A-9B53-874F36744B2D}" type="pres">
      <dgm:prSet presAssocID="{64057225-9406-40D9-858E-ECE652716E25}" presName="image6" presStyleCnt="0"/>
      <dgm:spPr/>
    </dgm:pt>
    <dgm:pt modelId="{0C8E6157-DDA6-46E5-ABC6-A2E17A7631E3}" type="pres">
      <dgm:prSet presAssocID="{64057225-9406-40D9-858E-ECE652716E25}" presName="imageRepeatNode" presStyleLbl="alignAcc1" presStyleIdx="5" presStyleCnt="8"/>
      <dgm:spPr/>
    </dgm:pt>
    <dgm:pt modelId="{A4C5702B-56BC-4703-A489-74F89A58DFF4}" type="pres">
      <dgm:prSet presAssocID="{64057225-9406-40D9-858E-ECE652716E25}" presName="imageaccent6" presStyleCnt="0"/>
      <dgm:spPr/>
    </dgm:pt>
    <dgm:pt modelId="{0996E88E-7062-4062-82BA-8D04E5520B32}" type="pres">
      <dgm:prSet presAssocID="{64057225-9406-40D9-858E-ECE652716E25}" presName="accentRepeatNode" presStyleLbl="solidAlignAcc1" presStyleIdx="11" presStyleCnt="16"/>
      <dgm:spPr/>
    </dgm:pt>
    <dgm:pt modelId="{663F3839-4D85-4BDF-AB7B-6942DEDB4487}" type="pres">
      <dgm:prSet presAssocID="{43F9B1B1-9120-427B-9D93-1D16357B6518}" presName="text7" presStyleCnt="0"/>
      <dgm:spPr/>
    </dgm:pt>
    <dgm:pt modelId="{F2967BF9-EF7B-430F-83F5-1D589ED2B4A5}" type="pres">
      <dgm:prSet presAssocID="{43F9B1B1-9120-427B-9D93-1D16357B6518}" presName="textRepeatNode" presStyleLbl="alignNode1" presStyleIdx="6" presStyleCnt="8" custLinFactNeighborX="399" custLinFactNeighborY="-55">
        <dgm:presLayoutVars>
          <dgm:chMax val="0"/>
          <dgm:chPref val="0"/>
          <dgm:bulletEnabled val="1"/>
        </dgm:presLayoutVars>
      </dgm:prSet>
      <dgm:spPr/>
    </dgm:pt>
    <dgm:pt modelId="{ACD4899F-755C-490F-B8BB-15B84E2006A5}" type="pres">
      <dgm:prSet presAssocID="{43F9B1B1-9120-427B-9D93-1D16357B6518}" presName="textaccent7" presStyleCnt="0"/>
      <dgm:spPr/>
    </dgm:pt>
    <dgm:pt modelId="{B6EB642B-C2E0-4037-AD16-C9F6F1A14D7E}" type="pres">
      <dgm:prSet presAssocID="{43F9B1B1-9120-427B-9D93-1D16357B6518}" presName="accentRepeatNode" presStyleLbl="solidAlignAcc1" presStyleIdx="12" presStyleCnt="16"/>
      <dgm:spPr>
        <a:ln>
          <a:noFill/>
        </a:ln>
        <a:effectLst/>
      </dgm:spPr>
    </dgm:pt>
    <dgm:pt modelId="{0EFD7199-0EC7-4F9F-84C1-BC73EEED4F2A}" type="pres">
      <dgm:prSet presAssocID="{ED0C4D8A-741E-4A02-970F-5FCC4BD59491}" presName="image7" presStyleCnt="0"/>
      <dgm:spPr/>
    </dgm:pt>
    <dgm:pt modelId="{C1FF3A63-8ABA-47CD-BFB6-668269D0C20E}" type="pres">
      <dgm:prSet presAssocID="{ED0C4D8A-741E-4A02-970F-5FCC4BD59491}" presName="imageRepeatNode" presStyleLbl="alignAcc1" presStyleIdx="6" presStyleCnt="8" custLinFactX="-100000" custLinFactNeighborX="-127806" custLinFactNeighborY="33245"/>
      <dgm:spPr/>
    </dgm:pt>
    <dgm:pt modelId="{FE217A59-9517-49A0-8FAD-B3E15491147B}" type="pres">
      <dgm:prSet presAssocID="{ED0C4D8A-741E-4A02-970F-5FCC4BD59491}" presName="imageaccent7" presStyleCnt="0"/>
      <dgm:spPr/>
    </dgm:pt>
    <dgm:pt modelId="{1EC4C7F0-1EB3-4E90-A49B-A612C7F87895}" type="pres">
      <dgm:prSet presAssocID="{ED0C4D8A-741E-4A02-970F-5FCC4BD59491}" presName="accentRepeatNode" presStyleLbl="solidAlignAcc1" presStyleIdx="13" presStyleCnt="16"/>
      <dgm:spPr>
        <a:ln>
          <a:noFill/>
        </a:ln>
        <a:effectLst/>
      </dgm:spPr>
    </dgm:pt>
    <dgm:pt modelId="{67A36B37-5007-4274-91CE-6EA9E416B995}" type="pres">
      <dgm:prSet presAssocID="{ACB1E33D-17AE-4B71-A289-F34BAFE738DF}" presName="text8" presStyleCnt="0"/>
      <dgm:spPr/>
    </dgm:pt>
    <dgm:pt modelId="{3B2726EC-F5B5-47F5-BADC-5E4143528AEB}" type="pres">
      <dgm:prSet presAssocID="{ACB1E33D-17AE-4B71-A289-F34BAFE738DF}" presName="textRepeatNode" presStyleLbl="alignNode1" presStyleIdx="7" presStyleCnt="8" custLinFactX="-71534" custLinFactNeighborX="-100000" custLinFactNeighborY="-4767">
        <dgm:presLayoutVars>
          <dgm:chMax val="0"/>
          <dgm:chPref val="0"/>
          <dgm:bulletEnabled val="1"/>
        </dgm:presLayoutVars>
      </dgm:prSet>
      <dgm:spPr/>
    </dgm:pt>
    <dgm:pt modelId="{B174C5B0-2C28-4DD7-BBCB-EE92BED409F8}" type="pres">
      <dgm:prSet presAssocID="{ACB1E33D-17AE-4B71-A289-F34BAFE738DF}" presName="textaccent8" presStyleCnt="0"/>
      <dgm:spPr/>
    </dgm:pt>
    <dgm:pt modelId="{5DBC15A9-32C5-441E-887F-C691966F9CD1}" type="pres">
      <dgm:prSet presAssocID="{ACB1E33D-17AE-4B71-A289-F34BAFE738DF}" presName="accentRepeatNode" presStyleLbl="solidAlignAcc1" presStyleIdx="14" presStyleCnt="16" custLinFactX="-300000" custLinFactNeighborX="-361376" custLinFactNeighborY="-32789"/>
      <dgm:spPr/>
    </dgm:pt>
    <dgm:pt modelId="{0171A5D7-05BD-4EC4-98CF-D6E19F5AA35A}" type="pres">
      <dgm:prSet presAssocID="{E66B7B7F-C6B8-4F46-A321-7018F4170936}" presName="image8" presStyleCnt="0"/>
      <dgm:spPr/>
    </dgm:pt>
    <dgm:pt modelId="{D1D6610D-2E1E-4D2C-9B45-E0BAC5EB4D4F}" type="pres">
      <dgm:prSet presAssocID="{E66B7B7F-C6B8-4F46-A321-7018F4170936}" presName="imageRepeatNode" presStyleLbl="alignAcc1" presStyleIdx="7" presStyleCnt="8" custLinFactY="-100000" custLinFactNeighborX="-87966" custLinFactNeighborY="-177924"/>
      <dgm:spPr/>
    </dgm:pt>
    <dgm:pt modelId="{15B35CD9-348B-46E3-8F19-0F60FDD67DAA}" type="pres">
      <dgm:prSet presAssocID="{E66B7B7F-C6B8-4F46-A321-7018F4170936}" presName="imageaccent8" presStyleCnt="0"/>
      <dgm:spPr/>
    </dgm:pt>
    <dgm:pt modelId="{11D2B90D-544F-44E5-BCF1-DB31FB365338}" type="pres">
      <dgm:prSet presAssocID="{E66B7B7F-C6B8-4F46-A321-7018F4170936}" presName="accentRepeatNode" presStyleLbl="solidAlignAcc1" presStyleIdx="15" presStyleCnt="16" custLinFactX="-300000" custLinFactNeighborX="-380272" custLinFactNeighborY="-87438"/>
      <dgm:spPr/>
    </dgm:pt>
  </dgm:ptLst>
  <dgm:cxnLst>
    <dgm:cxn modelId="{3890A305-13B1-47C4-A762-E4E3EC89EF65}" type="presOf" srcId="{E66B7B7F-C6B8-4F46-A321-7018F4170936}" destId="{D1D6610D-2E1E-4D2C-9B45-E0BAC5EB4D4F}" srcOrd="0" destOrd="0" presId="urn:microsoft.com/office/officeart/2008/layout/HexagonCluster"/>
    <dgm:cxn modelId="{2649F907-44BF-4B8D-8074-621A8661F078}" type="presOf" srcId="{3F2AD60C-A15F-4421-81CB-24A7AC0FB2C6}" destId="{B29837F8-DE05-44E0-96BB-B416EE99E896}" srcOrd="0" destOrd="0" presId="urn:microsoft.com/office/officeart/2008/layout/HexagonCluster"/>
    <dgm:cxn modelId="{81AFD310-5DFE-4D28-BE3C-8A58C8B8D128}" type="presOf" srcId="{ED0C4D8A-741E-4A02-970F-5FCC4BD59491}" destId="{C1FF3A63-8ABA-47CD-BFB6-668269D0C20E}" srcOrd="0" destOrd="0" presId="urn:microsoft.com/office/officeart/2008/layout/HexagonCluster"/>
    <dgm:cxn modelId="{E2C61C1A-8045-41CC-AD04-F98CFEF29CE4}" type="presOf" srcId="{C63EE305-7FD2-47F2-BAE6-6348E4F8FDA2}" destId="{79F4F226-8C8D-4DBF-B956-092771D50EF2}" srcOrd="0" destOrd="0" presId="urn:microsoft.com/office/officeart/2008/layout/HexagonCluster"/>
    <dgm:cxn modelId="{A707592A-286C-46DF-9ABD-DA26F9CD827B}" srcId="{3F2AD60C-A15F-4421-81CB-24A7AC0FB2C6}" destId="{C63EE305-7FD2-47F2-BAE6-6348E4F8FDA2}" srcOrd="1" destOrd="0" parTransId="{D92ED4D1-B09C-457C-B843-9FC63A72A0D0}" sibTransId="{8294CD81-AC1B-4246-9C8D-34BE75A0BA51}"/>
    <dgm:cxn modelId="{D8A71B2F-0F94-47C8-B642-48EF5FA771AD}" type="presOf" srcId="{EAD823CD-7506-46B7-A4AA-309615385B78}" destId="{C634FFE4-0DD9-4DD4-A690-E6789C4D6420}" srcOrd="0" destOrd="0" presId="urn:microsoft.com/office/officeart/2008/layout/HexagonCluster"/>
    <dgm:cxn modelId="{BADC652F-857A-4CEF-9F76-FCA7B55198EE}" type="presOf" srcId="{7450DB4B-7D5C-4B09-A325-676BB16DB3BF}" destId="{F76F258B-07DB-4CAC-8D8D-4364C1B377AB}" srcOrd="0" destOrd="0" presId="urn:microsoft.com/office/officeart/2008/layout/HexagonCluster"/>
    <dgm:cxn modelId="{184DA537-8A26-41AA-98E2-076B10C0D4AA}" type="presOf" srcId="{B3D7E100-A972-4FFE-BDED-669FB6149467}" destId="{D0F9150B-0B83-486A-9043-9C048E910B62}" srcOrd="0" destOrd="0" presId="urn:microsoft.com/office/officeart/2008/layout/HexagonCluster"/>
    <dgm:cxn modelId="{0D698A62-E6A1-4833-8CF7-C11E8FA19DF6}" type="presOf" srcId="{43F9B1B1-9120-427B-9D93-1D16357B6518}" destId="{F2967BF9-EF7B-430F-83F5-1D589ED2B4A5}" srcOrd="0" destOrd="0" presId="urn:microsoft.com/office/officeart/2008/layout/HexagonCluster"/>
    <dgm:cxn modelId="{99FE9643-336E-474D-9798-DE8B6185C6ED}" type="presOf" srcId="{64057225-9406-40D9-858E-ECE652716E25}" destId="{0C8E6157-DDA6-46E5-ABC6-A2E17A7631E3}" srcOrd="0" destOrd="0" presId="urn:microsoft.com/office/officeart/2008/layout/HexagonCluster"/>
    <dgm:cxn modelId="{52E9B766-5A40-4DFD-B4F8-31E69E15801E}" srcId="{3F2AD60C-A15F-4421-81CB-24A7AC0FB2C6}" destId="{ACB1E33D-17AE-4B71-A289-F34BAFE738DF}" srcOrd="7" destOrd="0" parTransId="{515FB176-2E6D-44C6-B079-88AC792B62E2}" sibTransId="{E66B7B7F-C6B8-4F46-A321-7018F4170936}"/>
    <dgm:cxn modelId="{E8B14649-0F54-4DAE-9F18-3DCE5807EDAD}" type="presOf" srcId="{7B4892E9-E5E7-4150-8BCF-F87BED65E0C5}" destId="{1F230490-289D-4144-91F0-44D11106C247}" srcOrd="0" destOrd="0" presId="urn:microsoft.com/office/officeart/2008/layout/HexagonCluster"/>
    <dgm:cxn modelId="{F463B44C-02D9-4355-BE9E-6D11F1528574}" srcId="{3F2AD60C-A15F-4421-81CB-24A7AC0FB2C6}" destId="{15730113-33B3-4CCA-93A8-45A76F5CBCF3}" srcOrd="0" destOrd="0" parTransId="{ABA35E66-6A86-45FB-8219-42ACA8BE6265}" sibTransId="{62DD79F7-9A5F-493B-B291-E38F64694D2E}"/>
    <dgm:cxn modelId="{CDBF7D70-5164-4AC5-B4F5-874F29179A0D}" type="presOf" srcId="{A5EDBF23-4FF8-44D5-9E5D-5C286803A0A5}" destId="{D2705010-8BF6-42C2-9009-5B49C1402076}" srcOrd="0" destOrd="0" presId="urn:microsoft.com/office/officeart/2008/layout/HexagonCluster"/>
    <dgm:cxn modelId="{49E3ED51-5DDD-464A-A1F2-243DF6C79C57}" type="presOf" srcId="{2ACD6582-6EDF-4A04-B653-DA5FE3B02A27}" destId="{BE8DAAB8-4782-4467-8BB5-F483C6401109}" srcOrd="0" destOrd="0" presId="urn:microsoft.com/office/officeart/2008/layout/HexagonCluster"/>
    <dgm:cxn modelId="{672C667A-B21A-4080-B5D3-D3188E0DA465}" srcId="{3F2AD60C-A15F-4421-81CB-24A7AC0FB2C6}" destId="{7C4CC251-7F2B-4B39-935D-CC36658760CF}" srcOrd="4" destOrd="0" parTransId="{DDC5815A-689F-4E75-B7D8-3FCAC01E04DF}" sibTransId="{2ACD6582-6EDF-4A04-B653-DA5FE3B02A27}"/>
    <dgm:cxn modelId="{7224F18D-E961-4A27-90F4-473DF6D98552}" type="presOf" srcId="{15730113-33B3-4CCA-93A8-45A76F5CBCF3}" destId="{9E2C45D8-A741-4E2A-B585-A5FE1F8A8552}" srcOrd="0" destOrd="0" presId="urn:microsoft.com/office/officeart/2008/layout/HexagonCluster"/>
    <dgm:cxn modelId="{3CD3ED90-1C65-4914-BEA0-1CFD9511B61B}" type="presOf" srcId="{62DD79F7-9A5F-493B-B291-E38F64694D2E}" destId="{8D9C86DB-FE95-425D-91C7-5A3ECDB64F24}" srcOrd="0" destOrd="0" presId="urn:microsoft.com/office/officeart/2008/layout/HexagonCluster"/>
    <dgm:cxn modelId="{EEE72CA6-7D78-42DE-9FE4-39B06FB6FA26}" type="presOf" srcId="{8294CD81-AC1B-4246-9C8D-34BE75A0BA51}" destId="{E3DEB4D7-1F35-4C08-9E1B-481B0FB8DF15}" srcOrd="0" destOrd="0" presId="urn:microsoft.com/office/officeart/2008/layout/HexagonCluster"/>
    <dgm:cxn modelId="{42317AAF-F4BE-4CF8-B114-DE213D23ED67}" type="presOf" srcId="{ACB1E33D-17AE-4B71-A289-F34BAFE738DF}" destId="{3B2726EC-F5B5-47F5-BADC-5E4143528AEB}" srcOrd="0" destOrd="0" presId="urn:microsoft.com/office/officeart/2008/layout/HexagonCluster"/>
    <dgm:cxn modelId="{73AF4AD8-08CD-42B4-962B-203017238907}" srcId="{3F2AD60C-A15F-4421-81CB-24A7AC0FB2C6}" destId="{7450DB4B-7D5C-4B09-A325-676BB16DB3BF}" srcOrd="3" destOrd="0" parTransId="{3A4F7C42-D8EB-4D7B-8E51-8CF490CF4097}" sibTransId="{B3D7E100-A972-4FFE-BDED-669FB6149467}"/>
    <dgm:cxn modelId="{DE3E63DF-3A66-4F02-984D-870015B55295}" srcId="{3F2AD60C-A15F-4421-81CB-24A7AC0FB2C6}" destId="{A5EDBF23-4FF8-44D5-9E5D-5C286803A0A5}" srcOrd="5" destOrd="0" parTransId="{E5AB0E66-CC73-4684-A536-B54A0D05E7BE}" sibTransId="{64057225-9406-40D9-858E-ECE652716E25}"/>
    <dgm:cxn modelId="{FD73AFE0-787C-45F1-BAC4-43234C1E8C10}" srcId="{3F2AD60C-A15F-4421-81CB-24A7AC0FB2C6}" destId="{7B4892E9-E5E7-4150-8BCF-F87BED65E0C5}" srcOrd="2" destOrd="0" parTransId="{F8C022D1-C121-4E55-8EB7-7A215920381D}" sibTransId="{EAD823CD-7506-46B7-A4AA-309615385B78}"/>
    <dgm:cxn modelId="{CEB8E4EB-4C21-452A-8704-B952C7CF962E}" srcId="{3F2AD60C-A15F-4421-81CB-24A7AC0FB2C6}" destId="{43F9B1B1-9120-427B-9D93-1D16357B6518}" srcOrd="6" destOrd="0" parTransId="{595B7EC7-BDDE-443A-B68D-E56ADC98C34C}" sibTransId="{ED0C4D8A-741E-4A02-970F-5FCC4BD59491}"/>
    <dgm:cxn modelId="{F180B6F5-2BA3-488E-ADAE-BA5BA052B1DA}" type="presOf" srcId="{7C4CC251-7F2B-4B39-935D-CC36658760CF}" destId="{3E63C0E1-641B-4337-93D9-5CAC67CC819D}" srcOrd="0" destOrd="0" presId="urn:microsoft.com/office/officeart/2008/layout/HexagonCluster"/>
    <dgm:cxn modelId="{AC005E24-7537-4FB1-A87C-51413ABECFB2}" type="presParOf" srcId="{B29837F8-DE05-44E0-96BB-B416EE99E896}" destId="{66A046B3-08D7-4390-AE6A-2C251CCEF222}" srcOrd="0" destOrd="0" presId="urn:microsoft.com/office/officeart/2008/layout/HexagonCluster"/>
    <dgm:cxn modelId="{C7781BB4-0D56-438B-9BD7-D63F6AD857F4}" type="presParOf" srcId="{66A046B3-08D7-4390-AE6A-2C251CCEF222}" destId="{9E2C45D8-A741-4E2A-B585-A5FE1F8A8552}" srcOrd="0" destOrd="0" presId="urn:microsoft.com/office/officeart/2008/layout/HexagonCluster"/>
    <dgm:cxn modelId="{C5C470A9-F822-4D0A-A33E-63AE279811EF}" type="presParOf" srcId="{B29837F8-DE05-44E0-96BB-B416EE99E896}" destId="{6D46C9CC-F8B5-4DED-B8ED-DEB64941CD76}" srcOrd="1" destOrd="0" presId="urn:microsoft.com/office/officeart/2008/layout/HexagonCluster"/>
    <dgm:cxn modelId="{79924305-970F-4B57-A4BA-A2ABEAF4FEBB}" type="presParOf" srcId="{6D46C9CC-F8B5-4DED-B8ED-DEB64941CD76}" destId="{03CABE13-7024-42A9-9A67-9BDEC5C66666}" srcOrd="0" destOrd="0" presId="urn:microsoft.com/office/officeart/2008/layout/HexagonCluster"/>
    <dgm:cxn modelId="{2021EFE2-E601-4D3A-9529-11D6B620BBE9}" type="presParOf" srcId="{B29837F8-DE05-44E0-96BB-B416EE99E896}" destId="{90D86E11-EFCC-43F4-8AE6-E314512210FA}" srcOrd="2" destOrd="0" presId="urn:microsoft.com/office/officeart/2008/layout/HexagonCluster"/>
    <dgm:cxn modelId="{81A2BBC7-4BFA-4392-B7A8-5279C2627B67}" type="presParOf" srcId="{90D86E11-EFCC-43F4-8AE6-E314512210FA}" destId="{8D9C86DB-FE95-425D-91C7-5A3ECDB64F24}" srcOrd="0" destOrd="0" presId="urn:microsoft.com/office/officeart/2008/layout/HexagonCluster"/>
    <dgm:cxn modelId="{6BFA22F2-0828-4235-B56E-0529316932A1}" type="presParOf" srcId="{B29837F8-DE05-44E0-96BB-B416EE99E896}" destId="{AC9A58A8-C78C-4EEC-96C4-B340C92DFF2B}" srcOrd="3" destOrd="0" presId="urn:microsoft.com/office/officeart/2008/layout/HexagonCluster"/>
    <dgm:cxn modelId="{9C26EE75-E556-4B85-AA78-FC2E3802B7AD}" type="presParOf" srcId="{AC9A58A8-C78C-4EEC-96C4-B340C92DFF2B}" destId="{A9BB295D-5043-416F-A24C-6E52C0780FA6}" srcOrd="0" destOrd="0" presId="urn:microsoft.com/office/officeart/2008/layout/HexagonCluster"/>
    <dgm:cxn modelId="{EFEF4B5C-5A9B-4F4D-BBBF-B14283DADC85}" type="presParOf" srcId="{B29837F8-DE05-44E0-96BB-B416EE99E896}" destId="{94AD6AC1-0CE8-4B6B-8D04-EFF1B9C57398}" srcOrd="4" destOrd="0" presId="urn:microsoft.com/office/officeart/2008/layout/HexagonCluster"/>
    <dgm:cxn modelId="{34E0F272-236B-4921-B981-7674A1586169}" type="presParOf" srcId="{94AD6AC1-0CE8-4B6B-8D04-EFF1B9C57398}" destId="{79F4F226-8C8D-4DBF-B956-092771D50EF2}" srcOrd="0" destOrd="0" presId="urn:microsoft.com/office/officeart/2008/layout/HexagonCluster"/>
    <dgm:cxn modelId="{263B6022-16DA-41FB-B499-CC09A0DFD233}" type="presParOf" srcId="{B29837F8-DE05-44E0-96BB-B416EE99E896}" destId="{16EE6472-1772-4533-BFBD-3FBC5CBE1690}" srcOrd="5" destOrd="0" presId="urn:microsoft.com/office/officeart/2008/layout/HexagonCluster"/>
    <dgm:cxn modelId="{1964BD8C-D2FF-469B-BBEB-906F560E7F6C}" type="presParOf" srcId="{16EE6472-1772-4533-BFBD-3FBC5CBE1690}" destId="{7F6B7B3B-996B-4253-AECB-ECFC9D3B8093}" srcOrd="0" destOrd="0" presId="urn:microsoft.com/office/officeart/2008/layout/HexagonCluster"/>
    <dgm:cxn modelId="{3D71F48E-41DD-489B-B67B-EA1FF750A3AD}" type="presParOf" srcId="{B29837F8-DE05-44E0-96BB-B416EE99E896}" destId="{BCAC9F85-15A0-4B0D-AF06-AA3B86A94FA6}" srcOrd="6" destOrd="0" presId="urn:microsoft.com/office/officeart/2008/layout/HexagonCluster"/>
    <dgm:cxn modelId="{9D055512-E754-47B0-91DD-40BD3B6305FB}" type="presParOf" srcId="{BCAC9F85-15A0-4B0D-AF06-AA3B86A94FA6}" destId="{E3DEB4D7-1F35-4C08-9E1B-481B0FB8DF15}" srcOrd="0" destOrd="0" presId="urn:microsoft.com/office/officeart/2008/layout/HexagonCluster"/>
    <dgm:cxn modelId="{D66EE9D2-9889-476D-81A6-E87BD81B8A13}" type="presParOf" srcId="{B29837F8-DE05-44E0-96BB-B416EE99E896}" destId="{B52981D7-FE8C-4F07-A262-2F8999185143}" srcOrd="7" destOrd="0" presId="urn:microsoft.com/office/officeart/2008/layout/HexagonCluster"/>
    <dgm:cxn modelId="{54317163-1F02-4C82-B027-518BFF207B74}" type="presParOf" srcId="{B52981D7-FE8C-4F07-A262-2F8999185143}" destId="{DC306B82-60C6-4938-99C3-B711719520DD}" srcOrd="0" destOrd="0" presId="urn:microsoft.com/office/officeart/2008/layout/HexagonCluster"/>
    <dgm:cxn modelId="{65DC112C-F9B2-415D-BAA3-67E8707E4E2E}" type="presParOf" srcId="{B29837F8-DE05-44E0-96BB-B416EE99E896}" destId="{A1FDADEE-DF92-40EE-A733-C3702C5020AC}" srcOrd="8" destOrd="0" presId="urn:microsoft.com/office/officeart/2008/layout/HexagonCluster"/>
    <dgm:cxn modelId="{7AD35D36-0DB4-4F71-9776-66CFC439C03D}" type="presParOf" srcId="{A1FDADEE-DF92-40EE-A733-C3702C5020AC}" destId="{1F230490-289D-4144-91F0-44D11106C247}" srcOrd="0" destOrd="0" presId="urn:microsoft.com/office/officeart/2008/layout/HexagonCluster"/>
    <dgm:cxn modelId="{71B06275-5D62-4AF6-A71A-DF7CB75B7DCE}" type="presParOf" srcId="{B29837F8-DE05-44E0-96BB-B416EE99E896}" destId="{E49593C1-FB6E-4E6F-BA7B-634335F239AD}" srcOrd="9" destOrd="0" presId="urn:microsoft.com/office/officeart/2008/layout/HexagonCluster"/>
    <dgm:cxn modelId="{B341DB54-F889-496B-8830-34967E51EB6D}" type="presParOf" srcId="{E49593C1-FB6E-4E6F-BA7B-634335F239AD}" destId="{C350143C-2351-4DD0-AD64-2816701003A1}" srcOrd="0" destOrd="0" presId="urn:microsoft.com/office/officeart/2008/layout/HexagonCluster"/>
    <dgm:cxn modelId="{7B9C5DBD-2498-46E9-9F0C-B5E41D524F3B}" type="presParOf" srcId="{B29837F8-DE05-44E0-96BB-B416EE99E896}" destId="{7920EB45-BF65-4B1B-8D62-E7DE9BE042B7}" srcOrd="10" destOrd="0" presId="urn:microsoft.com/office/officeart/2008/layout/HexagonCluster"/>
    <dgm:cxn modelId="{9165B0C6-DA33-4054-B4C4-F007A6D58F3E}" type="presParOf" srcId="{7920EB45-BF65-4B1B-8D62-E7DE9BE042B7}" destId="{C634FFE4-0DD9-4DD4-A690-E6789C4D6420}" srcOrd="0" destOrd="0" presId="urn:microsoft.com/office/officeart/2008/layout/HexagonCluster"/>
    <dgm:cxn modelId="{6567A443-34DF-41EB-8142-05873095409E}" type="presParOf" srcId="{B29837F8-DE05-44E0-96BB-B416EE99E896}" destId="{65D43737-453B-48D7-93A1-B9C2480321A2}" srcOrd="11" destOrd="0" presId="urn:microsoft.com/office/officeart/2008/layout/HexagonCluster"/>
    <dgm:cxn modelId="{1169538D-D0CA-41C1-A363-8E62A21850BB}" type="presParOf" srcId="{65D43737-453B-48D7-93A1-B9C2480321A2}" destId="{57F600D4-60AC-46B2-9306-13132E7B96BF}" srcOrd="0" destOrd="0" presId="urn:microsoft.com/office/officeart/2008/layout/HexagonCluster"/>
    <dgm:cxn modelId="{0B7BEBD4-1C1D-44BA-BC69-D988ACEC3C3B}" type="presParOf" srcId="{B29837F8-DE05-44E0-96BB-B416EE99E896}" destId="{7E40173A-92D1-4379-99CF-DA42082C12A2}" srcOrd="12" destOrd="0" presId="urn:microsoft.com/office/officeart/2008/layout/HexagonCluster"/>
    <dgm:cxn modelId="{0A5ECD6F-36E0-4906-89C2-A29DADFF78C3}" type="presParOf" srcId="{7E40173A-92D1-4379-99CF-DA42082C12A2}" destId="{F76F258B-07DB-4CAC-8D8D-4364C1B377AB}" srcOrd="0" destOrd="0" presId="urn:microsoft.com/office/officeart/2008/layout/HexagonCluster"/>
    <dgm:cxn modelId="{0BDD761C-D873-4A98-8CD4-1BD21258DEEF}" type="presParOf" srcId="{B29837F8-DE05-44E0-96BB-B416EE99E896}" destId="{438C0E9A-9DE0-4C2A-A861-BA20DAB50842}" srcOrd="13" destOrd="0" presId="urn:microsoft.com/office/officeart/2008/layout/HexagonCluster"/>
    <dgm:cxn modelId="{D69C6139-705D-4289-AAA9-B1FB288AE2FD}" type="presParOf" srcId="{438C0E9A-9DE0-4C2A-A861-BA20DAB50842}" destId="{66669FF4-2A41-4984-8D82-EEF416332EBD}" srcOrd="0" destOrd="0" presId="urn:microsoft.com/office/officeart/2008/layout/HexagonCluster"/>
    <dgm:cxn modelId="{EDF275D8-5D53-4D54-A98E-DAB3BC25EADE}" type="presParOf" srcId="{B29837F8-DE05-44E0-96BB-B416EE99E896}" destId="{D8648B11-BA9A-4B29-B22B-BBE9FC5D866C}" srcOrd="14" destOrd="0" presId="urn:microsoft.com/office/officeart/2008/layout/HexagonCluster"/>
    <dgm:cxn modelId="{0F89E652-7EA2-4772-A4BD-8DF2FF5C7CD0}" type="presParOf" srcId="{D8648B11-BA9A-4B29-B22B-BBE9FC5D866C}" destId="{D0F9150B-0B83-486A-9043-9C048E910B62}" srcOrd="0" destOrd="0" presId="urn:microsoft.com/office/officeart/2008/layout/HexagonCluster"/>
    <dgm:cxn modelId="{23EE2279-3345-4899-A5E1-A762D8BA1402}" type="presParOf" srcId="{B29837F8-DE05-44E0-96BB-B416EE99E896}" destId="{929D5C96-0C46-4CF1-8ABA-C61392088270}" srcOrd="15" destOrd="0" presId="urn:microsoft.com/office/officeart/2008/layout/HexagonCluster"/>
    <dgm:cxn modelId="{7187A74B-207D-481E-86C7-1F7C882B9BB9}" type="presParOf" srcId="{929D5C96-0C46-4CF1-8ABA-C61392088270}" destId="{72653995-9AA5-4D86-B0F2-9A228159257D}" srcOrd="0" destOrd="0" presId="urn:microsoft.com/office/officeart/2008/layout/HexagonCluster"/>
    <dgm:cxn modelId="{AD0D52C7-5E60-477A-847A-78BBD8E4BF14}" type="presParOf" srcId="{B29837F8-DE05-44E0-96BB-B416EE99E896}" destId="{4E33C6E0-CB19-4348-8231-99F21B7670D4}" srcOrd="16" destOrd="0" presId="urn:microsoft.com/office/officeart/2008/layout/HexagonCluster"/>
    <dgm:cxn modelId="{58D92CF0-D381-4395-9931-429D08F216EA}" type="presParOf" srcId="{4E33C6E0-CB19-4348-8231-99F21B7670D4}" destId="{3E63C0E1-641B-4337-93D9-5CAC67CC819D}" srcOrd="0" destOrd="0" presId="urn:microsoft.com/office/officeart/2008/layout/HexagonCluster"/>
    <dgm:cxn modelId="{20087CAF-86E5-4CB9-9EE6-542DDE1F6D33}" type="presParOf" srcId="{B29837F8-DE05-44E0-96BB-B416EE99E896}" destId="{031EC032-ED41-4666-A435-EA7410FA44BA}" srcOrd="17" destOrd="0" presId="urn:microsoft.com/office/officeart/2008/layout/HexagonCluster"/>
    <dgm:cxn modelId="{F8272C40-BAC3-4212-B9C6-758B7DCCD4D3}" type="presParOf" srcId="{031EC032-ED41-4666-A435-EA7410FA44BA}" destId="{4FD002BA-DF40-4035-A6B2-96A03FB76A42}" srcOrd="0" destOrd="0" presId="urn:microsoft.com/office/officeart/2008/layout/HexagonCluster"/>
    <dgm:cxn modelId="{99C42703-EE55-4D1C-AAF0-337115393B1E}" type="presParOf" srcId="{B29837F8-DE05-44E0-96BB-B416EE99E896}" destId="{8BDD4902-8F83-44C1-890D-82D5BA79FA11}" srcOrd="18" destOrd="0" presId="urn:microsoft.com/office/officeart/2008/layout/HexagonCluster"/>
    <dgm:cxn modelId="{756DD858-3183-4DA5-A496-BD8F5E761987}" type="presParOf" srcId="{8BDD4902-8F83-44C1-890D-82D5BA79FA11}" destId="{BE8DAAB8-4782-4467-8BB5-F483C6401109}" srcOrd="0" destOrd="0" presId="urn:microsoft.com/office/officeart/2008/layout/HexagonCluster"/>
    <dgm:cxn modelId="{769494D8-0310-4F35-8AB2-7AAD02431F04}" type="presParOf" srcId="{B29837F8-DE05-44E0-96BB-B416EE99E896}" destId="{081C5881-1897-401C-8B0E-D7152514DA81}" srcOrd="19" destOrd="0" presId="urn:microsoft.com/office/officeart/2008/layout/HexagonCluster"/>
    <dgm:cxn modelId="{F23F2CE4-ED12-4953-874A-0EC0AD4DBC32}" type="presParOf" srcId="{081C5881-1897-401C-8B0E-D7152514DA81}" destId="{B9E7670A-0E84-4734-84E8-9DA31269576A}" srcOrd="0" destOrd="0" presId="urn:microsoft.com/office/officeart/2008/layout/HexagonCluster"/>
    <dgm:cxn modelId="{A48CACED-61DC-4C8C-B3ED-BC7A5EB49D00}" type="presParOf" srcId="{B29837F8-DE05-44E0-96BB-B416EE99E896}" destId="{69ABABE0-25BB-4DDC-B816-4C17028B6CA3}" srcOrd="20" destOrd="0" presId="urn:microsoft.com/office/officeart/2008/layout/HexagonCluster"/>
    <dgm:cxn modelId="{156EAB23-FBCA-421D-989A-AFBB02453BDC}" type="presParOf" srcId="{69ABABE0-25BB-4DDC-B816-4C17028B6CA3}" destId="{D2705010-8BF6-42C2-9009-5B49C1402076}" srcOrd="0" destOrd="0" presId="urn:microsoft.com/office/officeart/2008/layout/HexagonCluster"/>
    <dgm:cxn modelId="{454BCE42-A9E2-4D86-B6CB-985E30C7D4E0}" type="presParOf" srcId="{B29837F8-DE05-44E0-96BB-B416EE99E896}" destId="{AA2344D6-23B5-4F5E-9A43-7566D216DC69}" srcOrd="21" destOrd="0" presId="urn:microsoft.com/office/officeart/2008/layout/HexagonCluster"/>
    <dgm:cxn modelId="{ADFB1A6A-98AE-467C-AD12-409D9FDF463E}" type="presParOf" srcId="{AA2344D6-23B5-4F5E-9A43-7566D216DC69}" destId="{9AF34D59-76DB-4CCB-91DA-4E4B10B534A6}" srcOrd="0" destOrd="0" presId="urn:microsoft.com/office/officeart/2008/layout/HexagonCluster"/>
    <dgm:cxn modelId="{29A231AF-0071-43ED-9CF9-9C7C853ED4AB}" type="presParOf" srcId="{B29837F8-DE05-44E0-96BB-B416EE99E896}" destId="{1A23CF82-DD66-410A-9B53-874F36744B2D}" srcOrd="22" destOrd="0" presId="urn:microsoft.com/office/officeart/2008/layout/HexagonCluster"/>
    <dgm:cxn modelId="{F607E101-9A00-430F-8CD5-078DE71F86AD}" type="presParOf" srcId="{1A23CF82-DD66-410A-9B53-874F36744B2D}" destId="{0C8E6157-DDA6-46E5-ABC6-A2E17A7631E3}" srcOrd="0" destOrd="0" presId="urn:microsoft.com/office/officeart/2008/layout/HexagonCluster"/>
    <dgm:cxn modelId="{2DDA8CCB-D417-4E3B-B2C0-48701CD72E9D}" type="presParOf" srcId="{B29837F8-DE05-44E0-96BB-B416EE99E896}" destId="{A4C5702B-56BC-4703-A489-74F89A58DFF4}" srcOrd="23" destOrd="0" presId="urn:microsoft.com/office/officeart/2008/layout/HexagonCluster"/>
    <dgm:cxn modelId="{C920215B-50D6-41D4-9545-3F66A3500DBD}" type="presParOf" srcId="{A4C5702B-56BC-4703-A489-74F89A58DFF4}" destId="{0996E88E-7062-4062-82BA-8D04E5520B32}" srcOrd="0" destOrd="0" presId="urn:microsoft.com/office/officeart/2008/layout/HexagonCluster"/>
    <dgm:cxn modelId="{2D7BBDA0-F2C4-4FA1-9B34-EC9616738A8C}" type="presParOf" srcId="{B29837F8-DE05-44E0-96BB-B416EE99E896}" destId="{663F3839-4D85-4BDF-AB7B-6942DEDB4487}" srcOrd="24" destOrd="0" presId="urn:microsoft.com/office/officeart/2008/layout/HexagonCluster"/>
    <dgm:cxn modelId="{9F8E61A1-A3EC-4BD7-B682-389C5D2065C8}" type="presParOf" srcId="{663F3839-4D85-4BDF-AB7B-6942DEDB4487}" destId="{F2967BF9-EF7B-430F-83F5-1D589ED2B4A5}" srcOrd="0" destOrd="0" presId="urn:microsoft.com/office/officeart/2008/layout/HexagonCluster"/>
    <dgm:cxn modelId="{5955C604-4141-4BDC-834D-D046FEA0A30F}" type="presParOf" srcId="{B29837F8-DE05-44E0-96BB-B416EE99E896}" destId="{ACD4899F-755C-490F-B8BB-15B84E2006A5}" srcOrd="25" destOrd="0" presId="urn:microsoft.com/office/officeart/2008/layout/HexagonCluster"/>
    <dgm:cxn modelId="{7A581F0B-C303-4AA0-97B5-229DAE044FD8}" type="presParOf" srcId="{ACD4899F-755C-490F-B8BB-15B84E2006A5}" destId="{B6EB642B-C2E0-4037-AD16-C9F6F1A14D7E}" srcOrd="0" destOrd="0" presId="urn:microsoft.com/office/officeart/2008/layout/HexagonCluster"/>
    <dgm:cxn modelId="{1CC23375-D3F5-473A-863A-7A4D69DE215C}" type="presParOf" srcId="{B29837F8-DE05-44E0-96BB-B416EE99E896}" destId="{0EFD7199-0EC7-4F9F-84C1-BC73EEED4F2A}" srcOrd="26" destOrd="0" presId="urn:microsoft.com/office/officeart/2008/layout/HexagonCluster"/>
    <dgm:cxn modelId="{15D96D17-787F-4100-A819-80EB50A084E1}" type="presParOf" srcId="{0EFD7199-0EC7-4F9F-84C1-BC73EEED4F2A}" destId="{C1FF3A63-8ABA-47CD-BFB6-668269D0C20E}" srcOrd="0" destOrd="0" presId="urn:microsoft.com/office/officeart/2008/layout/HexagonCluster"/>
    <dgm:cxn modelId="{B18B910B-09F4-415E-B255-CE2773F01FA3}" type="presParOf" srcId="{B29837F8-DE05-44E0-96BB-B416EE99E896}" destId="{FE217A59-9517-49A0-8FAD-B3E15491147B}" srcOrd="27" destOrd="0" presId="urn:microsoft.com/office/officeart/2008/layout/HexagonCluster"/>
    <dgm:cxn modelId="{90F0FEA6-B46F-486B-AF6F-46043A58046A}" type="presParOf" srcId="{FE217A59-9517-49A0-8FAD-B3E15491147B}" destId="{1EC4C7F0-1EB3-4E90-A49B-A612C7F87895}" srcOrd="0" destOrd="0" presId="urn:microsoft.com/office/officeart/2008/layout/HexagonCluster"/>
    <dgm:cxn modelId="{CF7767BF-0860-412D-AA01-3A50537719FF}" type="presParOf" srcId="{B29837F8-DE05-44E0-96BB-B416EE99E896}" destId="{67A36B37-5007-4274-91CE-6EA9E416B995}" srcOrd="28" destOrd="0" presId="urn:microsoft.com/office/officeart/2008/layout/HexagonCluster"/>
    <dgm:cxn modelId="{FE41960C-0565-4D9C-90F3-1B2A575D5B55}" type="presParOf" srcId="{67A36B37-5007-4274-91CE-6EA9E416B995}" destId="{3B2726EC-F5B5-47F5-BADC-5E4143528AEB}" srcOrd="0" destOrd="0" presId="urn:microsoft.com/office/officeart/2008/layout/HexagonCluster"/>
    <dgm:cxn modelId="{2D15E7CC-A4DD-4CCD-A695-B4711B1C6F87}" type="presParOf" srcId="{B29837F8-DE05-44E0-96BB-B416EE99E896}" destId="{B174C5B0-2C28-4DD7-BBCB-EE92BED409F8}" srcOrd="29" destOrd="0" presId="urn:microsoft.com/office/officeart/2008/layout/HexagonCluster"/>
    <dgm:cxn modelId="{FF61BB60-FB6D-4694-A071-D3E01AF12F9C}" type="presParOf" srcId="{B174C5B0-2C28-4DD7-BBCB-EE92BED409F8}" destId="{5DBC15A9-32C5-441E-887F-C691966F9CD1}" srcOrd="0" destOrd="0" presId="urn:microsoft.com/office/officeart/2008/layout/HexagonCluster"/>
    <dgm:cxn modelId="{9988768C-A319-4C65-B032-7D8932AC6297}" type="presParOf" srcId="{B29837F8-DE05-44E0-96BB-B416EE99E896}" destId="{0171A5D7-05BD-4EC4-98CF-D6E19F5AA35A}" srcOrd="30" destOrd="0" presId="urn:microsoft.com/office/officeart/2008/layout/HexagonCluster"/>
    <dgm:cxn modelId="{6F01C8AD-20D3-4075-9BAC-B4C8B93C60E9}" type="presParOf" srcId="{0171A5D7-05BD-4EC4-98CF-D6E19F5AA35A}" destId="{D1D6610D-2E1E-4D2C-9B45-E0BAC5EB4D4F}" srcOrd="0" destOrd="0" presId="urn:microsoft.com/office/officeart/2008/layout/HexagonCluster"/>
    <dgm:cxn modelId="{6262CBD0-AD8A-4D89-85F1-D1D9A2B36B34}" type="presParOf" srcId="{B29837F8-DE05-44E0-96BB-B416EE99E896}" destId="{15B35CD9-348B-46E3-8F19-0F60FDD67DAA}" srcOrd="31" destOrd="0" presId="urn:microsoft.com/office/officeart/2008/layout/HexagonCluster"/>
    <dgm:cxn modelId="{503DCCDC-3D21-4BA7-BC30-2FBFC28873FF}" type="presParOf" srcId="{15B35CD9-348B-46E3-8F19-0F60FDD67DAA}" destId="{11D2B90D-544F-44E5-BCF1-DB31FB365338}" srcOrd="0" destOrd="0" presId="urn:microsoft.com/office/officeart/2008/layout/HexagonCluster"/>
  </dgm:cxnLst>
  <dgm:bg>
    <a:effectLst>
      <a:outerShdw blurRad="50800" dist="50800" dir="5400000" algn="ctr" rotWithShape="0">
        <a:schemeClr val="bg1"/>
      </a:outerShdw>
    </a:effectLst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C275D7-0520-4300-83C0-46D978FD97FF}">
      <dsp:nvSpPr>
        <dsp:cNvPr id="0" name=""/>
        <dsp:cNvSpPr/>
      </dsp:nvSpPr>
      <dsp:spPr>
        <a:xfrm>
          <a:off x="4060865" y="2526979"/>
          <a:ext cx="2019395" cy="160583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800" kern="1200" dirty="0"/>
            <a:t>Trygghet </a:t>
          </a:r>
        </a:p>
      </dsp:txBody>
      <dsp:txXfrm>
        <a:off x="4356599" y="2762148"/>
        <a:ext cx="1427927" cy="1135493"/>
      </dsp:txXfrm>
    </dsp:sp>
    <dsp:sp modelId="{9CAC983B-F502-40EB-8F07-994F424DE0E1}">
      <dsp:nvSpPr>
        <dsp:cNvPr id="0" name=""/>
        <dsp:cNvSpPr/>
      </dsp:nvSpPr>
      <dsp:spPr>
        <a:xfrm rot="7050166">
          <a:off x="3649592" y="4404860"/>
          <a:ext cx="1365504" cy="685944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26F237-4E80-4B41-929C-F39130FB0B44}">
      <dsp:nvSpPr>
        <dsp:cNvPr id="0" name=""/>
        <dsp:cNvSpPr/>
      </dsp:nvSpPr>
      <dsp:spPr>
        <a:xfrm>
          <a:off x="3174667" y="4679515"/>
          <a:ext cx="1684775" cy="13478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200" kern="1200" dirty="0"/>
            <a:t>Samverkan </a:t>
          </a:r>
        </a:p>
      </dsp:txBody>
      <dsp:txXfrm>
        <a:off x="3214143" y="4718991"/>
        <a:ext cx="1605823" cy="1268868"/>
      </dsp:txXfrm>
    </dsp:sp>
    <dsp:sp modelId="{9D8E23B2-12AF-4F3E-B8C4-64DA1959E9C3}">
      <dsp:nvSpPr>
        <dsp:cNvPr id="0" name=""/>
        <dsp:cNvSpPr/>
      </dsp:nvSpPr>
      <dsp:spPr>
        <a:xfrm rot="10689767">
          <a:off x="2127458" y="3052003"/>
          <a:ext cx="1828341" cy="685944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6BAD96-F189-4CE8-94D1-09ADECFF7FE9}">
      <dsp:nvSpPr>
        <dsp:cNvPr id="0" name=""/>
        <dsp:cNvSpPr/>
      </dsp:nvSpPr>
      <dsp:spPr>
        <a:xfrm>
          <a:off x="1285540" y="2750373"/>
          <a:ext cx="1684775" cy="13478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200" kern="1200" dirty="0"/>
            <a:t>Förebyggande insatser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v-SE" sz="1200" kern="1200" dirty="0"/>
        </a:p>
      </dsp:txBody>
      <dsp:txXfrm>
        <a:off x="1325016" y="2789849"/>
        <a:ext cx="1605823" cy="1268868"/>
      </dsp:txXfrm>
    </dsp:sp>
    <dsp:sp modelId="{E9DFED61-AE3F-4FA8-9740-BD9150BCA20A}">
      <dsp:nvSpPr>
        <dsp:cNvPr id="0" name=""/>
        <dsp:cNvSpPr/>
      </dsp:nvSpPr>
      <dsp:spPr>
        <a:xfrm rot="13070800">
          <a:off x="2661637" y="1811752"/>
          <a:ext cx="1792900" cy="685944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8FA65C-7EAE-47EB-A558-D048A6038CAC}">
      <dsp:nvSpPr>
        <dsp:cNvPr id="0" name=""/>
        <dsp:cNvSpPr/>
      </dsp:nvSpPr>
      <dsp:spPr>
        <a:xfrm>
          <a:off x="2007813" y="930796"/>
          <a:ext cx="1684775" cy="13478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200" kern="1200" dirty="0"/>
            <a:t>Tillsyn </a:t>
          </a:r>
        </a:p>
      </dsp:txBody>
      <dsp:txXfrm>
        <a:off x="2047289" y="970272"/>
        <a:ext cx="1605823" cy="1268868"/>
      </dsp:txXfrm>
    </dsp:sp>
    <dsp:sp modelId="{40D13871-DEE8-43FF-9D2C-44DAEE8ACE92}">
      <dsp:nvSpPr>
        <dsp:cNvPr id="0" name=""/>
        <dsp:cNvSpPr/>
      </dsp:nvSpPr>
      <dsp:spPr>
        <a:xfrm rot="15874000">
          <a:off x="4227228" y="1415172"/>
          <a:ext cx="1387675" cy="685944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7F107A-AE2F-4B3B-BCB8-41864D860A28}">
      <dsp:nvSpPr>
        <dsp:cNvPr id="0" name=""/>
        <dsp:cNvSpPr/>
      </dsp:nvSpPr>
      <dsp:spPr>
        <a:xfrm>
          <a:off x="4012981" y="393513"/>
          <a:ext cx="1684775" cy="13478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200" kern="1200" dirty="0"/>
            <a:t>ANDT</a:t>
          </a:r>
        </a:p>
      </dsp:txBody>
      <dsp:txXfrm>
        <a:off x="4052457" y="432989"/>
        <a:ext cx="1605823" cy="1268868"/>
      </dsp:txXfrm>
    </dsp:sp>
    <dsp:sp modelId="{9DF3F49D-B90A-4F60-95C1-7ADC083371E0}">
      <dsp:nvSpPr>
        <dsp:cNvPr id="0" name=""/>
        <dsp:cNvSpPr/>
      </dsp:nvSpPr>
      <dsp:spPr>
        <a:xfrm rot="18769110">
          <a:off x="5460366" y="1630467"/>
          <a:ext cx="1734206" cy="685944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1AC148-6F2E-4B50-B322-4B3B6D128797}">
      <dsp:nvSpPr>
        <dsp:cNvPr id="0" name=""/>
        <dsp:cNvSpPr/>
      </dsp:nvSpPr>
      <dsp:spPr>
        <a:xfrm>
          <a:off x="6074432" y="663500"/>
          <a:ext cx="1684775" cy="13478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200" kern="1200" dirty="0"/>
            <a:t>Trygghetsinventeringar </a:t>
          </a:r>
        </a:p>
      </dsp:txBody>
      <dsp:txXfrm>
        <a:off x="6113908" y="702976"/>
        <a:ext cx="1605823" cy="1268868"/>
      </dsp:txXfrm>
    </dsp:sp>
    <dsp:sp modelId="{D99321E3-8024-4204-9CC2-D7DB968C321C}">
      <dsp:nvSpPr>
        <dsp:cNvPr id="0" name=""/>
        <dsp:cNvSpPr/>
      </dsp:nvSpPr>
      <dsp:spPr>
        <a:xfrm rot="11418">
          <a:off x="6189970" y="2993771"/>
          <a:ext cx="1885245" cy="685944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B8A99C-3818-453C-B945-BA95A29CE280}">
      <dsp:nvSpPr>
        <dsp:cNvPr id="0" name=""/>
        <dsp:cNvSpPr/>
      </dsp:nvSpPr>
      <dsp:spPr>
        <a:xfrm>
          <a:off x="7232822" y="2665964"/>
          <a:ext cx="1684775" cy="13478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200" kern="1200" dirty="0"/>
            <a:t>Våldspreventiva åtgärder </a:t>
          </a:r>
        </a:p>
      </dsp:txBody>
      <dsp:txXfrm>
        <a:off x="7272298" y="2705440"/>
        <a:ext cx="1605823" cy="1268868"/>
      </dsp:txXfrm>
    </dsp:sp>
    <dsp:sp modelId="{326BF5A0-5C22-41D1-9671-BDBCAEBA9F7D}">
      <dsp:nvSpPr>
        <dsp:cNvPr id="0" name=""/>
        <dsp:cNvSpPr/>
      </dsp:nvSpPr>
      <dsp:spPr>
        <a:xfrm rot="3283115">
          <a:off x="5293536" y="4384972"/>
          <a:ext cx="1532441" cy="685944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5E4AB5-1428-483B-837A-8456CFE8C72D}">
      <dsp:nvSpPr>
        <dsp:cNvPr id="0" name=""/>
        <dsp:cNvSpPr/>
      </dsp:nvSpPr>
      <dsp:spPr>
        <a:xfrm>
          <a:off x="5659933" y="4679520"/>
          <a:ext cx="1684775" cy="13478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200" kern="1200" dirty="0"/>
            <a:t>Omvärldsbevakning  </a:t>
          </a:r>
        </a:p>
      </dsp:txBody>
      <dsp:txXfrm>
        <a:off x="5699409" y="4718996"/>
        <a:ext cx="1605823" cy="126886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0F6CA2-7179-4737-BC03-51CB387B1FED}">
      <dsp:nvSpPr>
        <dsp:cNvPr id="0" name=""/>
        <dsp:cNvSpPr/>
      </dsp:nvSpPr>
      <dsp:spPr>
        <a:xfrm>
          <a:off x="54" y="495362"/>
          <a:ext cx="5240722" cy="1872000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3200" kern="1200" dirty="0"/>
            <a:t>ANDT</a:t>
          </a:r>
        </a:p>
      </dsp:txBody>
      <dsp:txXfrm>
        <a:off x="54" y="495362"/>
        <a:ext cx="5240722" cy="1872000"/>
      </dsp:txXfrm>
    </dsp:sp>
    <dsp:sp modelId="{8917CAC7-D088-4944-82F2-06A2C75B4694}">
      <dsp:nvSpPr>
        <dsp:cNvPr id="0" name=""/>
        <dsp:cNvSpPr/>
      </dsp:nvSpPr>
      <dsp:spPr>
        <a:xfrm>
          <a:off x="54" y="2367362"/>
          <a:ext cx="5240722" cy="3122437"/>
        </a:xfrm>
        <a:prstGeom prst="rect">
          <a:avLst/>
        </a:prstGeom>
        <a:solidFill>
          <a:schemeClr val="bg1">
            <a:lumMod val="85000"/>
            <a:alpha val="90000"/>
          </a:schemeClr>
        </a:solidFill>
        <a:ln w="254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2200" kern="1200" dirty="0"/>
            <a:t>Fortbildning i ANDT-frågor 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2200" kern="1200" dirty="0"/>
            <a:t>Stockholms stads ANDT-program 2018-2021 handlingsplaner riktat mot ANDT tas fram i alla verksamheter. 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2200" kern="1200" dirty="0"/>
            <a:t>Tillsyn och kontrollköp i hela stadsdelen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2200" kern="1200" dirty="0"/>
            <a:t>Information till medarbetare samt invånare i stadsdelen om tillgänglighetsbegränsningsarbetet. </a:t>
          </a:r>
        </a:p>
      </dsp:txBody>
      <dsp:txXfrm>
        <a:off x="54" y="2367362"/>
        <a:ext cx="5240722" cy="3122437"/>
      </dsp:txXfrm>
    </dsp:sp>
    <dsp:sp modelId="{BD6A9B11-B2CD-4C57-B52C-9F122C85ACAF}">
      <dsp:nvSpPr>
        <dsp:cNvPr id="0" name=""/>
        <dsp:cNvSpPr/>
      </dsp:nvSpPr>
      <dsp:spPr>
        <a:xfrm>
          <a:off x="5974478" y="495362"/>
          <a:ext cx="5240722" cy="1872000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3200" kern="1200" dirty="0"/>
            <a:t>Trygghet</a:t>
          </a:r>
        </a:p>
      </dsp:txBody>
      <dsp:txXfrm>
        <a:off x="5974478" y="495362"/>
        <a:ext cx="5240722" cy="1872000"/>
      </dsp:txXfrm>
    </dsp:sp>
    <dsp:sp modelId="{38986004-466A-40CB-A246-4930C6C1850A}">
      <dsp:nvSpPr>
        <dsp:cNvPr id="0" name=""/>
        <dsp:cNvSpPr/>
      </dsp:nvSpPr>
      <dsp:spPr>
        <a:xfrm>
          <a:off x="5974478" y="2367362"/>
          <a:ext cx="5240722" cy="3122437"/>
        </a:xfrm>
        <a:prstGeom prst="rect">
          <a:avLst/>
        </a:prstGeom>
        <a:solidFill>
          <a:schemeClr val="bg1">
            <a:lumMod val="85000"/>
            <a:alpha val="90000"/>
          </a:schemeClr>
        </a:solidFill>
        <a:ln w="254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sv-SE" sz="2200" kern="1200" dirty="0"/>
            <a:t>Trygghetsinventeringar</a:t>
          </a:r>
        </a:p>
        <a:p>
          <a:pPr marL="228600" lvl="1" indent="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sv-SE" sz="2200" kern="1200" dirty="0"/>
            <a:t>Deltagande i lokala Bråmöten </a:t>
          </a:r>
        </a:p>
        <a:p>
          <a:pPr marL="228600" lvl="1" indent="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sv-SE" sz="2200" kern="1200" dirty="0"/>
            <a:t>Deltagande i möten med grannstöd, övriga verksamheter i förvaltningen samt föreningar i stadsdelen. </a:t>
          </a:r>
        </a:p>
        <a:p>
          <a:pPr marL="228600" lvl="1" indent="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sv-SE" sz="2200" kern="1200" dirty="0"/>
            <a:t>Samverkan med polis, säkerhetssamordnare, SISAB, övriga aktörer</a:t>
          </a:r>
        </a:p>
        <a:p>
          <a:pPr marL="228600" lvl="1" indent="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sv-SE" sz="2200" kern="1200" dirty="0"/>
            <a:t>(fältassistenter) OK </a:t>
          </a:r>
        </a:p>
      </dsp:txBody>
      <dsp:txXfrm>
        <a:off x="5974478" y="2367362"/>
        <a:ext cx="5240722" cy="312243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8B3368-07B1-4E23-9880-65A563B04DBB}">
      <dsp:nvSpPr>
        <dsp:cNvPr id="0" name=""/>
        <dsp:cNvSpPr/>
      </dsp:nvSpPr>
      <dsp:spPr>
        <a:xfrm>
          <a:off x="2" y="0"/>
          <a:ext cx="5211588" cy="1354986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3200" kern="1200" dirty="0"/>
            <a:t>Risk- och skyddsfaktorer</a:t>
          </a:r>
        </a:p>
      </dsp:txBody>
      <dsp:txXfrm>
        <a:off x="2" y="0"/>
        <a:ext cx="5211588" cy="1354986"/>
      </dsp:txXfrm>
    </dsp:sp>
    <dsp:sp modelId="{BB1342BB-F7FB-4665-B26B-659ACF129D88}">
      <dsp:nvSpPr>
        <dsp:cNvPr id="0" name=""/>
        <dsp:cNvSpPr/>
      </dsp:nvSpPr>
      <dsp:spPr>
        <a:xfrm>
          <a:off x="2" y="1249128"/>
          <a:ext cx="5211588" cy="4923070"/>
        </a:xfrm>
        <a:prstGeom prst="rect">
          <a:avLst/>
        </a:prstGeom>
        <a:solidFill>
          <a:srgbClr val="DCD9D2">
            <a:alpha val="90000"/>
          </a:srgbClr>
        </a:solidFill>
        <a:ln w="254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sv-SE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2200" kern="1200" dirty="0"/>
            <a:t>Kunskapsspridning kring risk och skyddsfaktorer i det allmänna preventionsarbetet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v-SE" sz="2200" kern="1200" dirty="0"/>
            <a:t>kvalitetssäkring av det förebyggande arbetet </a:t>
          </a:r>
        </a:p>
      </dsp:txBody>
      <dsp:txXfrm>
        <a:off x="2" y="1249128"/>
        <a:ext cx="5211588" cy="4923070"/>
      </dsp:txXfrm>
    </dsp:sp>
    <dsp:sp modelId="{412ACD85-A0F9-4F77-B0ED-CCF5E8F672D7}">
      <dsp:nvSpPr>
        <dsp:cNvPr id="0" name=""/>
        <dsp:cNvSpPr/>
      </dsp:nvSpPr>
      <dsp:spPr>
        <a:xfrm>
          <a:off x="5899051" y="0"/>
          <a:ext cx="5211588" cy="1378185"/>
        </a:xfrm>
        <a:prstGeom prst="rect">
          <a:avLst/>
        </a:prstGeom>
        <a:solidFill>
          <a:schemeClr val="accent1">
            <a:alpha val="9000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3200" kern="1200" dirty="0"/>
            <a:t>Våldsprevention </a:t>
          </a:r>
        </a:p>
      </dsp:txBody>
      <dsp:txXfrm>
        <a:off x="5899051" y="0"/>
        <a:ext cx="5211588" cy="1378185"/>
      </dsp:txXfrm>
    </dsp:sp>
    <dsp:sp modelId="{9C6FBD46-E6D8-4036-921C-51EE7F592E5A}">
      <dsp:nvSpPr>
        <dsp:cNvPr id="0" name=""/>
        <dsp:cNvSpPr/>
      </dsp:nvSpPr>
      <dsp:spPr>
        <a:xfrm>
          <a:off x="5941265" y="1296387"/>
          <a:ext cx="5211588" cy="4843152"/>
        </a:xfrm>
        <a:prstGeom prst="rect">
          <a:avLst/>
        </a:prstGeom>
        <a:solidFill>
          <a:srgbClr val="DCD9D2">
            <a:alpha val="90000"/>
          </a:srgbClr>
        </a:solidFill>
        <a:ln w="254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014" tIns="112014" rIns="149352" bIns="168021" numCol="1" spcCol="1270" anchor="t" anchorCtr="0">
          <a:noAutofit/>
        </a:bodyPr>
        <a:lstStyle/>
        <a:p>
          <a:pPr marL="228600" lvl="1" indent="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sv-SE" sz="2100" kern="1200" dirty="0"/>
        </a:p>
        <a:p>
          <a:pPr marL="228600" marR="0" lvl="1" indent="0" algn="l" defTabSz="93345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None/>
            <a:tabLst/>
            <a:defRPr/>
          </a:pPr>
          <a:r>
            <a:rPr lang="sv-SE" sz="2100" kern="1200" dirty="0"/>
            <a:t>En vecka fri från våld” -lyfter frågor om       våld och våldsprevention internt liksom hos invånare-påverkansarbete</a:t>
          </a:r>
        </a:p>
        <a:p>
          <a:pPr marL="228600" lvl="1" indent="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sv-SE" sz="2100" kern="1200" dirty="0"/>
            <a:t>Syftet är att öka kunskapen och medvetenheten om våld samt att förebygga våld.   </a:t>
          </a:r>
        </a:p>
        <a:p>
          <a:pPr marL="228600" lvl="1" indent="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sv-SE" sz="2100" kern="1200" dirty="0"/>
            <a:t>medarbetare vidareutbildas i frågor våld och våldsförebyggande arbete </a:t>
          </a:r>
        </a:p>
        <a:p>
          <a:pPr marL="228600" lvl="1" indent="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sv-SE" sz="2100" kern="1200" dirty="0"/>
            <a:t>Stockholms stad program för våldsprevention bland unga (13-19 år) MVP – mentorer i våldsprevention – användas i stadsdelen? </a:t>
          </a:r>
        </a:p>
        <a:p>
          <a:pPr marL="228600" lvl="1" indent="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sv-SE" sz="2100" kern="1200" dirty="0"/>
        </a:p>
        <a:p>
          <a:pPr marL="228600" lvl="1" indent="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sv-SE" sz="2100" kern="1200" dirty="0"/>
        </a:p>
      </dsp:txBody>
      <dsp:txXfrm>
        <a:off x="5941265" y="1296387"/>
        <a:ext cx="5211588" cy="484315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2C45D8-A741-4E2A-B585-A5FE1F8A8552}">
      <dsp:nvSpPr>
        <dsp:cNvPr id="0" name=""/>
        <dsp:cNvSpPr/>
      </dsp:nvSpPr>
      <dsp:spPr>
        <a:xfrm>
          <a:off x="1135481" y="2450166"/>
          <a:ext cx="1319987" cy="1133053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20320" rIns="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600" kern="1200" dirty="0"/>
            <a:t>Fält-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600" kern="1200" dirty="0"/>
            <a:t>assistenter </a:t>
          </a:r>
        </a:p>
      </dsp:txBody>
      <dsp:txXfrm>
        <a:off x="1339901" y="2625636"/>
        <a:ext cx="911147" cy="782113"/>
      </dsp:txXfrm>
    </dsp:sp>
    <dsp:sp modelId="{03CABE13-7024-42A9-9A67-9BDEC5C66666}">
      <dsp:nvSpPr>
        <dsp:cNvPr id="0" name=""/>
        <dsp:cNvSpPr/>
      </dsp:nvSpPr>
      <dsp:spPr>
        <a:xfrm>
          <a:off x="1167180" y="2956934"/>
          <a:ext cx="153619" cy="132796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8D9C86DB-FE95-425D-91C7-5A3ECDB64F24}">
      <dsp:nvSpPr>
        <dsp:cNvPr id="0" name=""/>
        <dsp:cNvSpPr/>
      </dsp:nvSpPr>
      <dsp:spPr>
        <a:xfrm>
          <a:off x="0" y="1823880"/>
          <a:ext cx="1319987" cy="1133053"/>
        </a:xfrm>
        <a:prstGeom prst="hexagon">
          <a:avLst>
            <a:gd name="adj" fmla="val 25000"/>
            <a:gd name="vf" fmla="val 11547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8000" b="-8000"/>
          </a:stretch>
        </a:blip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9BB295D-5043-416F-A24C-6E52C0780FA6}">
      <dsp:nvSpPr>
        <dsp:cNvPr id="0" name=""/>
        <dsp:cNvSpPr/>
      </dsp:nvSpPr>
      <dsp:spPr>
        <a:xfrm>
          <a:off x="903833" y="2806574"/>
          <a:ext cx="153619" cy="132796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79F4F226-8C8D-4DBF-B956-092771D50EF2}">
      <dsp:nvSpPr>
        <dsp:cNvPr id="0" name=""/>
        <dsp:cNvSpPr/>
      </dsp:nvSpPr>
      <dsp:spPr>
        <a:xfrm>
          <a:off x="2270963" y="1820453"/>
          <a:ext cx="1319987" cy="1133053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17780" rIns="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kern="1200" dirty="0" err="1"/>
            <a:t>Fastighets-föreningar</a:t>
          </a:r>
          <a:r>
            <a:rPr lang="sv-SE" sz="1400" kern="1200" dirty="0"/>
            <a:t> </a:t>
          </a:r>
        </a:p>
      </dsp:txBody>
      <dsp:txXfrm>
        <a:off x="2475383" y="1995923"/>
        <a:ext cx="911147" cy="782113"/>
      </dsp:txXfrm>
    </dsp:sp>
    <dsp:sp modelId="{7F6B7B3B-996B-4253-AECB-ECFC9D3B8093}">
      <dsp:nvSpPr>
        <dsp:cNvPr id="0" name=""/>
        <dsp:cNvSpPr/>
      </dsp:nvSpPr>
      <dsp:spPr>
        <a:xfrm>
          <a:off x="3179673" y="2800577"/>
          <a:ext cx="153619" cy="132796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E3DEB4D7-1F35-4C08-9E1B-481B0FB8DF15}">
      <dsp:nvSpPr>
        <dsp:cNvPr id="0" name=""/>
        <dsp:cNvSpPr/>
      </dsp:nvSpPr>
      <dsp:spPr>
        <a:xfrm>
          <a:off x="3407257" y="2448024"/>
          <a:ext cx="1319987" cy="1133053"/>
        </a:xfrm>
        <a:prstGeom prst="hexagon">
          <a:avLst>
            <a:gd name="adj" fmla="val 25000"/>
            <a:gd name="vf" fmla="val 115470"/>
          </a:avLst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8000" b="-8000"/>
          </a:stretch>
        </a:blip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C306B82-60C6-4938-99C3-B711719520DD}">
      <dsp:nvSpPr>
        <dsp:cNvPr id="0" name=""/>
        <dsp:cNvSpPr/>
      </dsp:nvSpPr>
      <dsp:spPr>
        <a:xfrm>
          <a:off x="3438956" y="2952222"/>
          <a:ext cx="153619" cy="132796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1F230490-289D-4144-91F0-44D11106C247}">
      <dsp:nvSpPr>
        <dsp:cNvPr id="0" name=""/>
        <dsp:cNvSpPr/>
      </dsp:nvSpPr>
      <dsp:spPr>
        <a:xfrm>
          <a:off x="1135481" y="1197595"/>
          <a:ext cx="1319987" cy="1133053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20320" rIns="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600" kern="1200" dirty="0"/>
            <a:t>Företags-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600" kern="1200" dirty="0"/>
            <a:t>grupper </a:t>
          </a:r>
        </a:p>
      </dsp:txBody>
      <dsp:txXfrm>
        <a:off x="1339901" y="1373065"/>
        <a:ext cx="911147" cy="782113"/>
      </dsp:txXfrm>
    </dsp:sp>
    <dsp:sp modelId="{C350143C-2351-4DD0-AD64-2816701003A1}">
      <dsp:nvSpPr>
        <dsp:cNvPr id="0" name=""/>
        <dsp:cNvSpPr/>
      </dsp:nvSpPr>
      <dsp:spPr>
        <a:xfrm>
          <a:off x="2033625" y="1213017"/>
          <a:ext cx="153619" cy="132796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C634FFE4-0DD9-4DD4-A690-E6789C4D6420}">
      <dsp:nvSpPr>
        <dsp:cNvPr id="0" name=""/>
        <dsp:cNvSpPr/>
      </dsp:nvSpPr>
      <dsp:spPr>
        <a:xfrm>
          <a:off x="2270963" y="567455"/>
          <a:ext cx="1319987" cy="1133053"/>
        </a:xfrm>
        <a:prstGeom prst="hexagon">
          <a:avLst>
            <a:gd name="adj" fmla="val 25000"/>
            <a:gd name="vf" fmla="val 115470"/>
          </a:avLst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8000" b="-8000"/>
          </a:stretch>
        </a:blip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7F600D4-60AC-46B2-9306-13132E7B96BF}">
      <dsp:nvSpPr>
        <dsp:cNvPr id="0" name=""/>
        <dsp:cNvSpPr/>
      </dsp:nvSpPr>
      <dsp:spPr>
        <a:xfrm>
          <a:off x="2309164" y="1069511"/>
          <a:ext cx="153619" cy="132796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F76F258B-07DB-4CAC-8D8D-4364C1B377AB}">
      <dsp:nvSpPr>
        <dsp:cNvPr id="0" name=""/>
        <dsp:cNvSpPr/>
      </dsp:nvSpPr>
      <dsp:spPr>
        <a:xfrm>
          <a:off x="3407257" y="1195025"/>
          <a:ext cx="1319987" cy="1133053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20320" rIns="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600" kern="1200" dirty="0"/>
            <a:t>skola, förskola och fritid </a:t>
          </a:r>
        </a:p>
      </dsp:txBody>
      <dsp:txXfrm>
        <a:off x="3611677" y="1370495"/>
        <a:ext cx="911147" cy="782113"/>
      </dsp:txXfrm>
    </dsp:sp>
    <dsp:sp modelId="{66669FF4-2A41-4984-8D82-EEF416332EBD}">
      <dsp:nvSpPr>
        <dsp:cNvPr id="0" name=""/>
        <dsp:cNvSpPr/>
      </dsp:nvSpPr>
      <dsp:spPr>
        <a:xfrm>
          <a:off x="4548428" y="1697081"/>
          <a:ext cx="153619" cy="132796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D0F9150B-0B83-486A-9043-9C048E910B62}">
      <dsp:nvSpPr>
        <dsp:cNvPr id="0" name=""/>
        <dsp:cNvSpPr/>
      </dsp:nvSpPr>
      <dsp:spPr>
        <a:xfrm flipH="1">
          <a:off x="5173937" y="2313533"/>
          <a:ext cx="57591" cy="170026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2653995-9AA5-4D86-B0F2-9A228159257D}">
      <dsp:nvSpPr>
        <dsp:cNvPr id="0" name=""/>
        <dsp:cNvSpPr/>
      </dsp:nvSpPr>
      <dsp:spPr>
        <a:xfrm>
          <a:off x="4799583" y="1852582"/>
          <a:ext cx="153619" cy="132796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3E63C0E1-641B-4337-93D9-5CAC67CC819D}">
      <dsp:nvSpPr>
        <dsp:cNvPr id="0" name=""/>
        <dsp:cNvSpPr/>
      </dsp:nvSpPr>
      <dsp:spPr>
        <a:xfrm>
          <a:off x="5602279" y="1247112"/>
          <a:ext cx="1319987" cy="1133053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20320" rIns="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600" kern="1200" dirty="0"/>
            <a:t>Stads-planering, park och miljö </a:t>
          </a:r>
        </a:p>
      </dsp:txBody>
      <dsp:txXfrm>
        <a:off x="5806699" y="1422582"/>
        <a:ext cx="911147" cy="782113"/>
      </dsp:txXfrm>
    </dsp:sp>
    <dsp:sp modelId="{4FD002BA-DF40-4035-A6B2-96A03FB76A42}">
      <dsp:nvSpPr>
        <dsp:cNvPr id="0" name=""/>
        <dsp:cNvSpPr/>
      </dsp:nvSpPr>
      <dsp:spPr>
        <a:xfrm flipH="1">
          <a:off x="5834743" y="3721706"/>
          <a:ext cx="374463" cy="234673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BE8DAAB8-4782-4467-8BB5-F483C6401109}">
      <dsp:nvSpPr>
        <dsp:cNvPr id="0" name=""/>
        <dsp:cNvSpPr/>
      </dsp:nvSpPr>
      <dsp:spPr>
        <a:xfrm>
          <a:off x="5605647" y="2455983"/>
          <a:ext cx="1319987" cy="1133053"/>
        </a:xfrm>
        <a:prstGeom prst="hexagon">
          <a:avLst>
            <a:gd name="adj" fmla="val 25000"/>
            <a:gd name="vf" fmla="val 115470"/>
          </a:avLst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8000" b="-8000"/>
          </a:stretch>
        </a:blip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9E7670A-0E84-4734-84E8-9DA31269576A}">
      <dsp:nvSpPr>
        <dsp:cNvPr id="0" name=""/>
        <dsp:cNvSpPr/>
      </dsp:nvSpPr>
      <dsp:spPr>
        <a:xfrm>
          <a:off x="5941567" y="1237006"/>
          <a:ext cx="153619" cy="132796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D2705010-8BF6-42C2-9009-5B49C1402076}">
      <dsp:nvSpPr>
        <dsp:cNvPr id="0" name=""/>
        <dsp:cNvSpPr/>
      </dsp:nvSpPr>
      <dsp:spPr>
        <a:xfrm>
          <a:off x="4502561" y="1809440"/>
          <a:ext cx="1319987" cy="1133053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17780" rIns="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kern="1200" dirty="0"/>
            <a:t>Förvaltning </a:t>
          </a:r>
        </a:p>
      </dsp:txBody>
      <dsp:txXfrm>
        <a:off x="4706981" y="1984910"/>
        <a:ext cx="911147" cy="782113"/>
      </dsp:txXfrm>
    </dsp:sp>
    <dsp:sp modelId="{9AF34D59-76DB-4CCB-91DA-4E4B10B534A6}">
      <dsp:nvSpPr>
        <dsp:cNvPr id="0" name=""/>
        <dsp:cNvSpPr/>
      </dsp:nvSpPr>
      <dsp:spPr>
        <a:xfrm>
          <a:off x="5939942" y="3455135"/>
          <a:ext cx="153619" cy="132796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0C8E6157-DDA6-46E5-ABC6-A2E17A7631E3}">
      <dsp:nvSpPr>
        <dsp:cNvPr id="0" name=""/>
        <dsp:cNvSpPr/>
      </dsp:nvSpPr>
      <dsp:spPr>
        <a:xfrm>
          <a:off x="4542739" y="3082877"/>
          <a:ext cx="1319987" cy="1133053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noFill/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996E88E-7062-4062-82BA-8D04E5520B32}">
      <dsp:nvSpPr>
        <dsp:cNvPr id="0" name=""/>
        <dsp:cNvSpPr/>
      </dsp:nvSpPr>
      <dsp:spPr>
        <a:xfrm>
          <a:off x="5695289" y="3580221"/>
          <a:ext cx="153619" cy="132796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F2967BF9-EF7B-430F-83F5-1D589ED2B4A5}">
      <dsp:nvSpPr>
        <dsp:cNvPr id="0" name=""/>
        <dsp:cNvSpPr/>
      </dsp:nvSpPr>
      <dsp:spPr>
        <a:xfrm>
          <a:off x="2275417" y="3075399"/>
          <a:ext cx="1319987" cy="1133053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20320" rIns="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600" kern="1200" dirty="0"/>
            <a:t>Polisen</a:t>
          </a:r>
          <a:r>
            <a:rPr lang="sv-SE" sz="2500" kern="1200" dirty="0"/>
            <a:t> </a:t>
          </a:r>
        </a:p>
      </dsp:txBody>
      <dsp:txXfrm>
        <a:off x="2479837" y="3250869"/>
        <a:ext cx="911147" cy="782113"/>
      </dsp:txXfrm>
    </dsp:sp>
    <dsp:sp modelId="{B6EB642B-C2E0-4037-AD16-C9F6F1A14D7E}">
      <dsp:nvSpPr>
        <dsp:cNvPr id="0" name=""/>
        <dsp:cNvSpPr/>
      </dsp:nvSpPr>
      <dsp:spPr>
        <a:xfrm>
          <a:off x="2308351" y="3578079"/>
          <a:ext cx="153619" cy="132796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noFill/>
          <a:prstDash val="solid"/>
        </a:ln>
        <a:effectLst/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C1FF3A63-8ABA-47CD-BFB6-668269D0C20E}">
      <dsp:nvSpPr>
        <dsp:cNvPr id="0" name=""/>
        <dsp:cNvSpPr/>
      </dsp:nvSpPr>
      <dsp:spPr>
        <a:xfrm>
          <a:off x="0" y="4082418"/>
          <a:ext cx="1319987" cy="1133053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noFill/>
          <a:prstDash val="solid"/>
        </a:ln>
        <a:effectLst>
          <a:outerShdw blurRad="40000" dist="23000" dir="5400000" rotWithShape="0">
            <a:schemeClr val="bg1">
              <a:alpha val="35000"/>
            </a:scheme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EC4C7F0-1EB3-4E90-A49B-A612C7F87895}">
      <dsp:nvSpPr>
        <dsp:cNvPr id="0" name=""/>
        <dsp:cNvSpPr/>
      </dsp:nvSpPr>
      <dsp:spPr>
        <a:xfrm>
          <a:off x="2032812" y="3721585"/>
          <a:ext cx="153619" cy="132796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noFill/>
          <a:prstDash val="solid"/>
        </a:ln>
        <a:effectLst/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3B2726EC-F5B5-47F5-BADC-5E4143528AEB}">
      <dsp:nvSpPr>
        <dsp:cNvPr id="0" name=""/>
        <dsp:cNvSpPr/>
      </dsp:nvSpPr>
      <dsp:spPr>
        <a:xfrm>
          <a:off x="4543785" y="3043429"/>
          <a:ext cx="1319987" cy="1133053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20320" rIns="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600" kern="1200" dirty="0"/>
            <a:t>invånare</a:t>
          </a:r>
          <a:r>
            <a:rPr lang="sv-SE" sz="2100" kern="1200" dirty="0"/>
            <a:t> </a:t>
          </a:r>
        </a:p>
      </dsp:txBody>
      <dsp:txXfrm>
        <a:off x="4748205" y="3218899"/>
        <a:ext cx="911147" cy="782113"/>
      </dsp:txXfrm>
    </dsp:sp>
    <dsp:sp modelId="{5DBC15A9-32C5-441E-887F-C691966F9CD1}">
      <dsp:nvSpPr>
        <dsp:cNvPr id="0" name=""/>
        <dsp:cNvSpPr/>
      </dsp:nvSpPr>
      <dsp:spPr>
        <a:xfrm>
          <a:off x="6053733" y="4046445"/>
          <a:ext cx="153619" cy="132796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D1D6610D-2E1E-4D2C-9B45-E0BAC5EB4D4F}">
      <dsp:nvSpPr>
        <dsp:cNvPr id="0" name=""/>
        <dsp:cNvSpPr/>
      </dsp:nvSpPr>
      <dsp:spPr>
        <a:xfrm>
          <a:off x="4511391" y="569130"/>
          <a:ext cx="1319987" cy="1133053"/>
        </a:xfrm>
        <a:prstGeom prst="hexagon">
          <a:avLst>
            <a:gd name="adj" fmla="val 25000"/>
            <a:gd name="vf" fmla="val 115470"/>
          </a:avLst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8000" b="-8000"/>
          </a:stretch>
        </a:blip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1D2B90D-544F-44E5-BCF1-DB31FB365338}">
      <dsp:nvSpPr>
        <dsp:cNvPr id="0" name=""/>
        <dsp:cNvSpPr/>
      </dsp:nvSpPr>
      <dsp:spPr>
        <a:xfrm>
          <a:off x="5780053" y="4099387"/>
          <a:ext cx="153619" cy="132796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HexagonCluster">
  <dgm:title val=""/>
  <dgm:desc val=""/>
  <dgm:catLst>
    <dgm:cat type="picture" pri="21000"/>
    <dgm:cat type="relationship" pri="3200"/>
    <dgm:cat type="pictureconvert" pri="21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clrData>
  <dgm:layoutNode name="Name0">
    <dgm:varLst>
      <dgm:chMax val="21"/>
      <dgm:chPref val="21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alg type="composite">
          <dgm:param type="ar" val="1.3871"/>
        </dgm:alg>
        <dgm:constrLst>
          <dgm:constr type="primFontSz" for="des" ptType="node" op="equ" val="65"/>
          <dgm:constr type="l" for="ch" forName="text1" refType="w" fact="0.4525"/>
          <dgm:constr type="t" for="ch" forName="text1" refType="h" fact="0.346"/>
          <dgm:constr type="w" for="ch" forName="text1" refType="w" fact="0.5475"/>
          <dgm:constr type="h" for="ch" forName="text1" refType="h" fact="0.654"/>
          <dgm:constr type="l" for="ch" forName="textaccent1" refType="w" fact="0.4652"/>
          <dgm:constr type="t" for="ch" forName="textaccent1" refType="h" fact="0.6348"/>
          <dgm:constr type="w" for="ch" forName="textaccent1" refType="w" fact="0.0639"/>
          <dgm:constr type="h" for="ch" forName="textaccent1" refType="h" fact="0.0765"/>
          <dgm:constr type="l" for="ch" forName="image1" refType="w" fact="0"/>
          <dgm:constr type="t" for="ch" forName="image1" refType="h" fact="0"/>
          <dgm:constr type="w" for="ch" forName="image1" refType="w" fact="0.5468"/>
          <dgm:constr type="h" for="ch" forName="image1" refType="h" fact="0.6538"/>
          <dgm:constr type="l" for="ch" forName="imageaccent1" refType="w" fact="0.3702"/>
          <dgm:constr type="t" for="ch" forName="imageaccent1" refType="h" fact="0.5633"/>
          <dgm:constr type="w" for="ch" forName="imageaccent1" refType="w" fact="0.0639"/>
          <dgm:constr type="h" for="ch" forName="imageaccent1" refType="h" fact="0.0765"/>
        </dgm:constrLst>
      </dgm:if>
      <dgm:if name="Name3" axis="ch" ptType="node" func="cnt" op="equ" val="2">
        <dgm:alg type="composite">
          <dgm:param type="ar" val="2.6443"/>
        </dgm:alg>
        <dgm:constrLst>
          <dgm:constr type="primFontSz" for="des" ptType="node" op="equ" val="65"/>
          <dgm:constr type="l" for="ch" forName="text1" refType="w" fact="0.2383"/>
          <dgm:constr type="t" for="ch" forName="text1" refType="h" fact="0.3501"/>
          <dgm:constr type="w" for="ch" forName="text1" refType="w" fact="0.285"/>
          <dgm:constr type="h" for="ch" forName="text1" refType="h" fact="0.6499"/>
          <dgm:constr type="l" for="ch" forName="textaccent1" refType="w" fact="0.2472"/>
          <dgm:constr type="t" for="ch" forName="textaccent1" refType="h" fact="0.6371"/>
          <dgm:constr type="w" for="ch" forName="textaccent1" refType="w" fact="0.0333"/>
          <dgm:constr type="h" for="ch" forName="textaccent1" refType="h" fact="0.076"/>
          <dgm:constr type="l" for="ch" forName="image1" refType="w" fact="0"/>
          <dgm:constr type="t" for="ch" forName="image1" refType="h" fact="0"/>
          <dgm:constr type="w" for="ch" forName="image1" refType="w" fact="0.285"/>
          <dgm:constr type="h" for="ch" forName="image1" refType="h" fact="0.6499"/>
          <dgm:constr type="l" for="ch" forName="imageaccent1" refType="w" fact="0.1942"/>
          <dgm:constr type="t" for="ch" forName="imageaccent1" refType="h" fact="0.5602"/>
          <dgm:constr type="w" for="ch" forName="imageaccent1" refType="w" fact="0.0333"/>
          <dgm:constr type="h" for="ch" forName="imageaccent1" refType="h" fact="0.076"/>
          <dgm:constr type="l" for="ch" forName="text2" refType="w" fact="0.4767"/>
          <dgm:constr type="t" for="ch" forName="text2" refType="h" fact="0"/>
          <dgm:constr type="w" for="ch" forName="text2" refType="w" fact="0.285"/>
          <dgm:constr type="h" for="ch" forName="text2" refType="h" fact="0.6499"/>
          <dgm:constr type="l" for="ch" forName="textaccent2" refType="w" fact="0.6709"/>
          <dgm:constr type="t" for="ch" forName="textaccent2" refType="h" fact="0.5602"/>
          <dgm:constr type="w" for="ch" forName="textaccent2" refType="w" fact="0.0333"/>
          <dgm:constr type="h" for="ch" forName="textaccent2" refType="h" fact="0.076"/>
          <dgm:constr type="l" for="ch" forName="image2" refType="w" fact="0.715"/>
          <dgm:constr type="t" for="ch" forName="image2" refType="h" fact="0.3501"/>
          <dgm:constr type="w" for="ch" forName="image2" refType="w" fact="0.285"/>
          <dgm:constr type="h" for="ch" forName="image2" refType="h" fact="0.6499"/>
          <dgm:constr type="l" for="ch" forName="imageaccent2" refType="w" fact="0.7239"/>
          <dgm:constr type="t" for="ch" forName="imageaccent2" refType="h" fact="0.6371"/>
          <dgm:constr type="w" for="ch" forName="imageaccent2" refType="w" fact="0.0333"/>
          <dgm:constr type="h" for="ch" forName="imageaccent2" refType="h" fact="0.076"/>
        </dgm:constrLst>
      </dgm:if>
      <dgm:if name="Name4" axis="ch" ptType="node" func="cnt" op="equ" val="3">
        <dgm:alg type="composite">
          <dgm:param type="ar" val="1.5623"/>
        </dgm:alg>
        <dgm:constrLst>
          <dgm:constr type="primFontSz" for="des" ptType="node" op="equ" val="65"/>
          <dgm:constr type="l" for="ch" forName="text1" refType="w" fact="0.2402"/>
          <dgm:constr type="t" for="ch" forName="text1" refType="h" fact="0.6215"/>
          <dgm:constr type="w" for="ch" forName="text1" refType="w" fact="0.281"/>
          <dgm:constr type="h" for="ch" forName="text1" refType="h" fact="0.3785"/>
          <dgm:constr type="l" for="ch" forName="textaccent1" refType="w" fact="0.2475"/>
          <dgm:constr type="t" for="ch" forName="textaccent1" refType="h" fact="0.7886"/>
          <dgm:constr type="w" for="ch" forName="textaccent1" refType="w" fact="0.0329"/>
          <dgm:constr type="h" for="ch" forName="textaccent1" refType="h" fact="0.0443"/>
          <dgm:constr type="l" for="ch" forName="image1" refType="w" fact="0"/>
          <dgm:constr type="t" for="ch" forName="image1" refType="h" fact="0.4182"/>
          <dgm:constr type="w" for="ch" forName="image1" refType="w" fact="0.281"/>
          <dgm:constr type="h" for="ch" forName="image1" refType="h" fact="0.3785"/>
          <dgm:constr type="l" for="ch" forName="imageaccent1" refType="w" fact="0.1913"/>
          <dgm:constr type="t" for="ch" forName="imageaccent1" refType="h" fact="0.7467"/>
          <dgm:constr type="w" for="ch" forName="imageaccent1" refType="w" fact="0.0329"/>
          <dgm:constr type="h" for="ch" forName="imageaccent1" refType="h" fact="0.0443"/>
          <dgm:constr type="l" for="ch" forName="text2" refType="w" fact="0.4796"/>
          <dgm:constr type="t" for="ch" forName="text2" refType="h" fact="0.4137"/>
          <dgm:constr type="w" for="ch" forName="text2" refType="w" fact="0.281"/>
          <dgm:constr type="h" for="ch" forName="text2" refType="h" fact="0.3785"/>
          <dgm:constr type="l" for="ch" forName="textaccent2" refType="w" fact="0.6717"/>
          <dgm:constr type="t" for="ch" forName="textaccent2" refType="h" fact="0.7418"/>
          <dgm:constr type="w" for="ch" forName="textaccent2" refType="w" fact="0.0329"/>
          <dgm:constr type="h" for="ch" forName="textaccent2" refType="h" fact="0.0443"/>
          <dgm:constr type="l" for="ch" forName="image2" refType="w" fact="0.719"/>
          <dgm:constr type="t" for="ch" forName="image2" refType="h" fact="0.6215"/>
          <dgm:constr type="w" for="ch" forName="image2" refType="w" fact="0.281"/>
          <dgm:constr type="h" for="ch" forName="image2" refType="h" fact="0.3785"/>
          <dgm:constr type="l" for="ch" forName="imageaccent2" refType="w" fact="0.7263"/>
          <dgm:constr type="t" for="ch" forName="imageaccent2" refType="h" fact="0.7886"/>
          <dgm:constr type="w" for="ch" forName="imageaccent2" refType="w" fact="0.0329"/>
          <dgm:constr type="h" for="ch" forName="imageaccent2" refType="h" fact="0.0443"/>
          <dgm:constr type="l" for="ch" forName="text3" refType="w" fact="0.2402"/>
          <dgm:constr type="t" for="ch" forName="text3" refType="h" fact="0.2068"/>
          <dgm:constr type="w" for="ch" forName="text3" refType="w" fact="0.281"/>
          <dgm:constr type="h" for="ch" forName="text3" refType="h" fact="0.3785"/>
          <dgm:constr type="l" for="ch" forName="textaccent3" refType="w" fact="0.4307"/>
          <dgm:constr type="t" for="ch" forName="textaccent3" refType="h" fact="0.215"/>
          <dgm:constr type="w" for="ch" forName="textaccent3" refType="w" fact="0.0329"/>
          <dgm:constr type="h" for="ch" forName="textaccent3" refType="h" fact="0.0443"/>
          <dgm:constr type="l" for="ch" forName="image3" refType="w" fact="0.4796"/>
          <dgm:constr type="t" for="ch" forName="image3" refType="h" fact="0"/>
          <dgm:constr type="w" for="ch" forName="image3" refType="w" fact="0.281"/>
          <dgm:constr type="h" for="ch" forName="image3" refType="h" fact="0.3785"/>
          <dgm:constr type="l" for="ch" forName="imageaccent3" refType="w" fact="0.4879"/>
          <dgm:constr type="t" for="ch" forName="imageaccent3" refType="h" fact="0.1662"/>
          <dgm:constr type="w" for="ch" forName="imageaccent3" refType="w" fact="0.0329"/>
          <dgm:constr type="h" for="ch" forName="imageaccent3" refType="h" fact="0.0443"/>
        </dgm:constrLst>
      </dgm:if>
      <dgm:if name="Name5" axis="ch" ptType="node" func="cnt" op="equ" val="4">
        <dgm:alg type="composite">
          <dgm:param type="ar" val="1.943"/>
        </dgm:alg>
        <dgm:constrLst>
          <dgm:constr type="primFontSz" for="des" ptType="node" op="equ" val="65"/>
          <dgm:constr type="l" for="ch" forName="image2" refType="w" fact="0.5787"/>
          <dgm:constr type="t" for="ch" forName="image2" refType="h" fact="0.6208"/>
          <dgm:constr type="w" for="ch" forName="image2" refType="w" fact="0.227"/>
          <dgm:constr type="h" for="ch" forName="image2" refType="h" fact="0.3786"/>
          <dgm:constr type="l" for="ch" forName="text4" refType="w" fact="0.5787"/>
          <dgm:constr type="t" for="ch" forName="text4" refType="h" fact="0.2081"/>
          <dgm:constr type="w" for="ch" forName="text4" refType="w" fact="0.227"/>
          <dgm:constr type="h" for="ch" forName="text4" refType="h" fact="0.3786"/>
          <dgm:constr type="l" for="ch" forName="text2" refType="w" fact="0.3852"/>
          <dgm:constr type="t" for="ch" forName="text2" refType="h" fact="0.4127"/>
          <dgm:constr type="w" for="ch" forName="text2" refType="w" fact="0.227"/>
          <dgm:constr type="h" for="ch" forName="text2" refType="h" fact="0.3786"/>
          <dgm:constr type="l" for="ch" forName="image3" refType="w" fact="0.3852"/>
          <dgm:constr type="t" for="ch" forName="image3" refType="h" fact="0"/>
          <dgm:constr type="w" for="ch" forName="image3" refType="w" fact="0.227"/>
          <dgm:constr type="h" for="ch" forName="image3" refType="h" fact="0.3786"/>
          <dgm:constr type="l" for="ch" forName="text1" refType="w" fact="0.1927"/>
          <dgm:constr type="t" for="ch" forName="text1" refType="h" fact="0.6214"/>
          <dgm:constr type="w" for="ch" forName="text1" refType="w" fact="0.227"/>
          <dgm:constr type="h" for="ch" forName="text1" refType="h" fact="0.3786"/>
          <dgm:constr type="l" for="ch" forName="textaccent1" refType="w" fact="0.1998"/>
          <dgm:constr type="t" for="ch" forName="textaccent1" refType="h" fact="0.7887"/>
          <dgm:constr type="w" for="ch" forName="textaccent1" refType="w" fact="0.0265"/>
          <dgm:constr type="h" for="ch" forName="textaccent1" refType="h" fact="0.0444"/>
          <dgm:constr type="l" for="ch" forName="image1" refType="w" fact="0"/>
          <dgm:constr type="t" for="ch" forName="image1" refType="h" fact="0.4156"/>
          <dgm:constr type="w" for="ch" forName="image1" refType="w" fact="0.227"/>
          <dgm:constr type="h" for="ch" forName="image1" refType="h" fact="0.3786"/>
          <dgm:constr type="l" for="ch" forName="imageaccent1" refType="w" fact="0.1537"/>
          <dgm:constr type="t" for="ch" forName="imageaccent1" refType="h" fact="0.7417"/>
          <dgm:constr type="w" for="ch" forName="imageaccent1" refType="w" fact="0.0265"/>
          <dgm:constr type="h" for="ch" forName="imageaccent1" refType="h" fact="0.0444"/>
          <dgm:constr type="l" for="ch" forName="textaccent2" refType="w" fact="0.5407"/>
          <dgm:constr type="t" for="ch" forName="textaccent2" refType="h" fact="0.7384"/>
          <dgm:constr type="w" for="ch" forName="textaccent2" refType="w" fact="0.0265"/>
          <dgm:constr type="h" for="ch" forName="textaccent2" refType="h" fact="0.0444"/>
          <dgm:constr type="l" for="ch" forName="imageaccent2" refType="w" fact="0.5839"/>
          <dgm:constr type="t" for="ch" forName="imageaccent2" refType="h" fact="0.7904"/>
          <dgm:constr type="w" for="ch" forName="imageaccent2" refType="w" fact="0.0265"/>
          <dgm:constr type="h" for="ch" forName="imageaccent2" refType="h" fact="0.0444"/>
          <dgm:constr type="l" for="ch" forName="text3" refType="w" fact="0.1927"/>
          <dgm:constr type="t" for="ch" forName="text3" refType="h" fact="0.2087"/>
          <dgm:constr type="w" for="ch" forName="text3" refType="w" fact="0.227"/>
          <dgm:constr type="h" for="ch" forName="text3" refType="h" fact="0.3786"/>
          <dgm:constr type="l" for="ch" forName="textaccent3" refType="w" fact="0.3472"/>
          <dgm:constr type="t" for="ch" forName="textaccent3" refType="h" fact="0.2165"/>
          <dgm:constr type="w" for="ch" forName="textaccent3" refType="w" fact="0.0265"/>
          <dgm:constr type="h" for="ch" forName="textaccent3" refType="h" fact="0.0444"/>
          <dgm:constr type="l" for="ch" forName="imageaccent3" refType="w" fact="0.3904"/>
          <dgm:constr type="t" for="ch" forName="imageaccent3" refType="h" fact="0.1678"/>
          <dgm:constr type="w" for="ch" forName="imageaccent3" refType="w" fact="0.0265"/>
          <dgm:constr type="h" for="ch" forName="imageaccent3" refType="h" fact="0.0444"/>
          <dgm:constr type="l" for="ch" forName="textaccent4" refType="w" fact="0.7739"/>
          <dgm:constr type="t" for="ch" forName="textaccent4" refType="h" fact="0.3752"/>
          <dgm:constr type="w" for="ch" forName="textaccent4" refType="w" fact="0.0265"/>
          <dgm:constr type="h" for="ch" forName="textaccent4" refType="h" fact="0.0444"/>
          <dgm:constr type="l" for="ch" forName="image4" refType="w" fact="0.773"/>
          <dgm:constr type="t" for="ch" forName="image4" refType="h" fact="0.4162"/>
          <dgm:constr type="w" for="ch" forName="image4" refType="w" fact="0.227"/>
          <dgm:constr type="h" for="ch" forName="image4" refType="h" fact="0.3786"/>
          <dgm:constr type="l" for="ch" forName="imageaccent4" refType="w" fact="0.8188"/>
          <dgm:constr type="t" for="ch" forName="imageaccent4" refType="h" fact="0.4229"/>
          <dgm:constr type="w" for="ch" forName="imageaccent4" refType="w" fact="0.0265"/>
          <dgm:constr type="h" for="ch" forName="imageaccent4" refType="h" fact="0.0444"/>
        </dgm:constrLst>
      </dgm:if>
      <dgm:if name="Name6" axis="ch" ptType="node" func="cnt" op="equ" val="5">
        <dgm:alg type="composite">
          <dgm:param type="ar" val="2.3203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4193"/>
          <dgm:constr type="w" for="ch" forName="image4" refType="w" fact="0.1886"/>
          <dgm:constr type="h" for="ch" forName="image4" refType="h" fact="0.3757"/>
          <dgm:constr type="l" for="ch" forName="text5" refType="w" fact="0.6491"/>
          <dgm:constr type="t" for="ch" forName="text5" refType="h" fact="0.004"/>
          <dgm:constr type="w" for="ch" forName="text5" refType="w" fact="0.1886"/>
          <dgm:constr type="h" for="ch" forName="text5" refType="h" fact="0.3757"/>
          <dgm:constr type="l" for="ch" forName="image5" refType="w" fact="0.8114"/>
          <dgm:constr type="t" for="ch" forName="image5" refType="h" fact="0.2136"/>
          <dgm:constr type="w" for="ch" forName="image5" refType="w" fact="0.1886"/>
          <dgm:constr type="h" for="ch" forName="image5" refType="h" fact="0.3757"/>
          <dgm:constr type="l" for="ch" forName="image2" refType="w" fact="0.4868"/>
          <dgm:constr type="t" for="ch" forName="image2" refType="h" fact="0.6235"/>
          <dgm:constr type="w" for="ch" forName="image2" refType="w" fact="0.1886"/>
          <dgm:constr type="h" for="ch" forName="image2" refType="h" fact="0.3757"/>
          <dgm:constr type="l" for="ch" forName="text4" refType="w" fact="0.4868"/>
          <dgm:constr type="t" for="ch" forName="text4" refType="h" fact="0.2081"/>
          <dgm:constr type="w" for="ch" forName="text4" refType="w" fact="0.1886"/>
          <dgm:constr type="h" for="ch" forName="text4" refType="h" fact="0.3757"/>
          <dgm:constr type="l" for="ch" forName="text2" refType="w" fact="0.3246"/>
          <dgm:constr type="t" for="ch" forName="text2" refType="h" fact="0.4154"/>
          <dgm:constr type="w" for="ch" forName="text2" refType="w" fact="0.1886"/>
          <dgm:constr type="h" for="ch" forName="text2" refType="h" fact="0.3757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757"/>
          <dgm:constr type="l" for="ch" forName="text1" refType="w" fact="0.1623"/>
          <dgm:constr type="t" for="ch" forName="text1" refType="h" fact="0.6243"/>
          <dgm:constr type="w" for="ch" forName="text1" refType="w" fact="0.1886"/>
          <dgm:constr type="h" for="ch" forName="text1" refType="h" fact="0.3757"/>
          <dgm:constr type="l" for="ch" forName="text3" refType="w" fact="0.1623"/>
          <dgm:constr type="t" for="ch" forName="text3" refType="h" fact="0.2089"/>
          <dgm:constr type="w" for="ch" forName="text3" refType="w" fact="0.1886"/>
          <dgm:constr type="h" for="ch" forName="text3" refType="h" fact="0.3757"/>
          <dgm:constr type="l" for="ch" forName="textaccent1" refType="w" fact="0.1668"/>
          <dgm:constr type="t" for="ch" forName="textaccent1" refType="h" fact="0.7923"/>
          <dgm:constr type="w" for="ch" forName="textaccent1" refType="w" fact="0.022"/>
          <dgm:constr type="h" for="ch" forName="textaccent1" refType="h" fact="0.044"/>
          <dgm:constr type="l" for="ch" forName="image1" refType="w" fact="0"/>
          <dgm:constr type="t" for="ch" forName="image1" refType="h" fact="0.4166"/>
          <dgm:constr type="w" for="ch" forName="image1" refType="w" fact="0.1886"/>
          <dgm:constr type="h" for="ch" forName="image1" refType="h" fact="0.3757"/>
          <dgm:constr type="l" for="ch" forName="imageaccent1" refType="w" fact="0.1292"/>
          <dgm:constr type="t" for="ch" forName="imageaccent1" refType="h" fact="0.7424"/>
          <dgm:constr type="w" for="ch" forName="imageaccent1" refType="w" fact="0.022"/>
          <dgm:constr type="h" for="ch" forName="imageaccent1" refType="h" fact="0.044"/>
          <dgm:constr type="l" for="ch" forName="textaccent2" refType="w" fact="0.4544"/>
          <dgm:constr type="t" for="ch" forName="textaccent2" refType="h" fact="0.7404"/>
          <dgm:constr type="w" for="ch" forName="textaccent2" refType="w" fact="0.022"/>
          <dgm:constr type="h" for="ch" forName="textaccent2" refType="h" fact="0.044"/>
          <dgm:constr type="l" for="ch" forName="imageaccent2" refType="w" fact="0.4914"/>
          <dgm:constr type="t" for="ch" forName="imageaccent2" refType="h" fact="0.7907"/>
          <dgm:constr type="w" for="ch" forName="imageaccent2" refType="w" fact="0.022"/>
          <dgm:constr type="h" for="ch" forName="imageaccent2" refType="h" fact="0.044"/>
          <dgm:constr type="l" for="ch" forName="textaccent3" refType="w" fact="0.2915"/>
          <dgm:constr type="t" for="ch" forName="textaccent3" refType="h" fact="0.216"/>
          <dgm:constr type="w" for="ch" forName="textaccent3" refType="w" fact="0.022"/>
          <dgm:constr type="h" for="ch" forName="textaccent3" refType="h" fact="0.044"/>
          <dgm:constr type="l" for="ch" forName="imageaccent3" refType="w" fact="0.3299"/>
          <dgm:constr type="t" for="ch" forName="imageaccent3" refType="h" fact="0.1665"/>
          <dgm:constr type="w" for="ch" forName="imageaccent3" refType="w" fact="0.022"/>
          <dgm:constr type="h" for="ch" forName="imageaccent3" refType="h" fact="0.044"/>
          <dgm:constr type="l" for="ch" forName="textaccent4" refType="w" fact="0.65"/>
          <dgm:constr type="t" for="ch" forName="textaccent4" refType="h" fact="0.3746"/>
          <dgm:constr type="w" for="ch" forName="textaccent4" refType="w" fact="0.022"/>
          <dgm:constr type="h" for="ch" forName="textaccent4" refType="h" fact="0.044"/>
          <dgm:constr type="l" for="ch" forName="imageaccent4" refType="w" fact="0.6859"/>
          <dgm:constr type="t" for="ch" forName="imageaccent4" refType="h" fact="0.4261"/>
          <dgm:constr type="w" for="ch" forName="imageaccent4" refType="w" fact="0.022"/>
          <dgm:constr type="h" for="ch" forName="imageaccent4" refType="h" fact="0.044"/>
          <dgm:constr type="l" for="ch" forName="textaccent5" refType="w" fact="0.8123"/>
          <dgm:constr type="t" for="ch" forName="textaccent5" refType="h" fact="0.1724"/>
          <dgm:constr type="w" for="ch" forName="textaccent5" refType="w" fact="0.022"/>
          <dgm:constr type="h" for="ch" forName="textaccent5" refType="h" fact="0.044"/>
          <dgm:constr type="l" for="ch" forName="imageaccent5" refType="w" fact="0.849"/>
          <dgm:constr type="t" for="ch" forName="imageaccent5" refType="h" fact="0.222"/>
          <dgm:constr type="w" for="ch" forName="imageaccent5" refType="w" fact="0.022"/>
          <dgm:constr type="h" for="ch" forName="imageaccent5" refType="h" fact="0.044"/>
        </dgm:constrLst>
      </dgm:if>
      <dgm:if name="Name7" axis="ch" ptType="node" func="cnt" op="equ" val="6">
        <dgm:alg type="composite">
          <dgm:param type="ar" val="1.9179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3466"/>
          <dgm:constr type="w" for="ch" forName="image4" refType="w" fact="0.1886"/>
          <dgm:constr type="h" for="ch" forName="image4" refType="h" fact="0.3106"/>
          <dgm:constr type="l" for="ch" forName="text5" refType="w" fact="0.6491"/>
          <dgm:constr type="t" for="ch" forName="text5" refType="h" fact="0.0033"/>
          <dgm:constr type="w" for="ch" forName="text5" refType="w" fact="0.1886"/>
          <dgm:constr type="h" for="ch" forName="text5" refType="h" fact="0.3106"/>
          <dgm:constr type="l" for="ch" forName="image5" refType="w" fact="0.8114"/>
          <dgm:constr type="t" for="ch" forName="image5" refType="h" fact="0.1766"/>
          <dgm:constr type="w" for="ch" forName="image5" refType="w" fact="0.1886"/>
          <dgm:constr type="h" for="ch" forName="image5" refType="h" fact="0.3106"/>
          <dgm:constr type="l" for="ch" forName="image2" refType="w" fact="0.4868"/>
          <dgm:constr type="t" for="ch" forName="image2" refType="h" fact="0.5154"/>
          <dgm:constr type="w" for="ch" forName="image2" refType="w" fact="0.1886"/>
          <dgm:constr type="h" for="ch" forName="image2" refType="h" fact="0.3106"/>
          <dgm:constr type="l" for="ch" forName="text4" refType="w" fact="0.4868"/>
          <dgm:constr type="t" for="ch" forName="text4" refType="h" fact="0.172"/>
          <dgm:constr type="w" for="ch" forName="text4" refType="w" fact="0.1886"/>
          <dgm:constr type="h" for="ch" forName="text4" refType="h" fact="0.3106"/>
          <dgm:constr type="l" for="ch" forName="text2" refType="w" fact="0.3246"/>
          <dgm:constr type="t" for="ch" forName="text2" refType="h" fact="0.3434"/>
          <dgm:constr type="w" for="ch" forName="text2" refType="w" fact="0.1886"/>
          <dgm:constr type="h" for="ch" forName="text2" refType="h" fact="0.3106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106"/>
          <dgm:constr type="l" for="ch" forName="text1" refType="w" fact="0.1623"/>
          <dgm:constr type="t" for="ch" forName="text1" refType="h" fact="0.516"/>
          <dgm:constr type="w" for="ch" forName="text1" refType="w" fact="0.1886"/>
          <dgm:constr type="h" for="ch" forName="text1" refType="h" fact="0.3106"/>
          <dgm:constr type="l" for="ch" forName="text3" refType="w" fact="0.1623"/>
          <dgm:constr type="t" for="ch" forName="text3" refType="h" fact="0.1727"/>
          <dgm:constr type="w" for="ch" forName="text3" refType="w" fact="0.1886"/>
          <dgm:constr type="h" for="ch" forName="text3" refType="h" fact="0.3106"/>
          <dgm:constr type="l" for="ch" forName="textaccent1" refType="w" fact="0.1668"/>
          <dgm:constr type="t" for="ch" forName="textaccent1" refType="h" fact="0.6549"/>
          <dgm:constr type="w" for="ch" forName="textaccent1" refType="w" fact="0.022"/>
          <dgm:constr type="h" for="ch" forName="textaccent1" refType="h" fact="0.0364"/>
          <dgm:constr type="l" for="ch" forName="image1" refType="w" fact="0"/>
          <dgm:constr type="t" for="ch" forName="image1" refType="h" fact="0.3443"/>
          <dgm:constr type="w" for="ch" forName="image1" refType="w" fact="0.1886"/>
          <dgm:constr type="h" for="ch" forName="image1" refType="h" fact="0.3106"/>
          <dgm:constr type="l" for="ch" forName="imageaccent1" refType="w" fact="0.1292"/>
          <dgm:constr type="t" for="ch" forName="imageaccent1" refType="h" fact="0.6137"/>
          <dgm:constr type="w" for="ch" forName="imageaccent1" refType="w" fact="0.022"/>
          <dgm:constr type="h" for="ch" forName="imageaccent1" refType="h" fact="0.0364"/>
          <dgm:constr type="l" for="ch" forName="textaccent2" refType="w" fact="0.4544"/>
          <dgm:constr type="t" for="ch" forName="textaccent2" refType="h" fact="0.612"/>
          <dgm:constr type="w" for="ch" forName="textaccent2" refType="w" fact="0.022"/>
          <dgm:constr type="h" for="ch" forName="textaccent2" refType="h" fact="0.0364"/>
          <dgm:constr type="l" for="ch" forName="imageaccent2" refType="w" fact="0.4914"/>
          <dgm:constr type="t" for="ch" forName="imageaccent2" refType="h" fact="0.6536"/>
          <dgm:constr type="w" for="ch" forName="imageaccent2" refType="w" fact="0.022"/>
          <dgm:constr type="h" for="ch" forName="imageaccent2" refType="h" fact="0.0364"/>
          <dgm:constr type="l" for="ch" forName="textaccent3" refType="w" fact="0.2915"/>
          <dgm:constr type="t" for="ch" forName="textaccent3" refType="h" fact="0.1786"/>
          <dgm:constr type="w" for="ch" forName="textaccent3" refType="w" fact="0.022"/>
          <dgm:constr type="h" for="ch" forName="textaccent3" refType="h" fact="0.0364"/>
          <dgm:constr type="l" for="ch" forName="imageaccent3" refType="w" fact="0.3299"/>
          <dgm:constr type="t" for="ch" forName="imageaccent3" refType="h" fact="0.1376"/>
          <dgm:constr type="w" for="ch" forName="imageaccent3" refType="w" fact="0.022"/>
          <dgm:constr type="h" for="ch" forName="imageaccent3" refType="h" fact="0.0364"/>
          <dgm:constr type="l" for="ch" forName="textaccent4" refType="w" fact="0.65"/>
          <dgm:constr type="t" for="ch" forName="textaccent4" refType="h" fact="0.3096"/>
          <dgm:constr type="w" for="ch" forName="textaccent4" refType="w" fact="0.022"/>
          <dgm:constr type="h" for="ch" forName="textaccent4" refType="h" fact="0.0364"/>
          <dgm:constr type="l" for="ch" forName="imageaccent4" refType="w" fact="0.6859"/>
          <dgm:constr type="t" for="ch" forName="imageaccent4" refType="h" fact="0.3522"/>
          <dgm:constr type="w" for="ch" forName="imageaccent4" refType="w" fact="0.022"/>
          <dgm:constr type="h" for="ch" forName="imageaccent4" refType="h" fact="0.0364"/>
          <dgm:constr type="l" for="ch" forName="textaccent5" refType="w" fact="0.8123"/>
          <dgm:constr type="t" for="ch" forName="textaccent5" refType="h" fact="0.1425"/>
          <dgm:constr type="w" for="ch" forName="textaccent5" refType="w" fact="0.022"/>
          <dgm:constr type="h" for="ch" forName="textaccent5" refType="h" fact="0.0364"/>
          <dgm:constr type="l" for="ch" forName="imageaccent5" refType="w" fact="0.849"/>
          <dgm:constr type="t" for="ch" forName="imageaccent5" refType="h" fact="0.1835"/>
          <dgm:constr type="w" for="ch" forName="imageaccent5" refType="w" fact="0.022"/>
          <dgm:constr type="h" for="ch" forName="imageaccent5" refType="h" fact="0.0364"/>
          <dgm:constr type="l" for="ch" forName="image6" refType="w" fact="0.6491"/>
          <dgm:constr type="t" for="ch" forName="image6" refType="h" fact="0.6894"/>
          <dgm:constr type="w" for="ch" forName="image6" refType="w" fact="0.1886"/>
          <dgm:constr type="h" for="ch" forName="image6" refType="h" fact="0.3106"/>
          <dgm:constr type="l" for="ch" forName="text6" refType="w" fact="0.8114"/>
          <dgm:constr type="t" for="ch" forName="text6" refType="h" fact="0.5194"/>
          <dgm:constr type="w" for="ch" forName="text6" refType="w" fact="0.1886"/>
          <dgm:constr type="h" for="ch" forName="text6" refType="h" fact="0.3106"/>
          <dgm:constr type="l" for="ch" forName="imageaccent6" refType="w" fact="0.8138"/>
          <dgm:constr type="t" for="ch" forName="imageaccent6" refType="h" fact="0.8257"/>
          <dgm:constr type="w" for="ch" forName="imageaccent6" refType="w" fact="0.022"/>
          <dgm:constr type="h" for="ch" forName="imageaccent6" refType="h" fact="0.0364"/>
          <dgm:constr type="l" for="ch" forName="textaccent6" refType="w" fact="0.8488"/>
          <dgm:constr type="t" for="ch" forName="textaccent6" refType="h" fact="0.7914"/>
          <dgm:constr type="w" for="ch" forName="textaccent6" refType="w" fact="0.022"/>
          <dgm:constr type="h" for="ch" forName="textaccent6" refType="h" fact="0.0364"/>
        </dgm:constrLst>
      </dgm:if>
      <dgm:if name="Name8" axis="ch" ptType="node" func="cnt" op="equ" val="7">
        <dgm:alg type="composite">
          <dgm:param type="ar" val="1.6382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2961"/>
          <dgm:constr type="w" for="ch" forName="image4" refType="w" fact="0.1886"/>
          <dgm:constr type="h" for="ch" forName="image4" refType="h" fact="0.2653"/>
          <dgm:constr type="l" for="ch" forName="text5" refType="w" fact="0.6491"/>
          <dgm:constr type="t" for="ch" forName="text5" refType="h" fact="0.0028"/>
          <dgm:constr type="w" for="ch" forName="text5" refType="w" fact="0.1886"/>
          <dgm:constr type="h" for="ch" forName="text5" refType="h" fact="0.2653"/>
          <dgm:constr type="l" for="ch" forName="image5" refType="w" fact="0.8114"/>
          <dgm:constr type="t" for="ch" forName="image5" refType="h" fact="0.1508"/>
          <dgm:constr type="w" for="ch" forName="image5" refType="w" fact="0.1886"/>
          <dgm:constr type="h" for="ch" forName="image5" refType="h" fact="0.2653"/>
          <dgm:constr type="l" for="ch" forName="image2" refType="w" fact="0.4868"/>
          <dgm:constr type="t" for="ch" forName="image2" refType="h" fact="0.4402"/>
          <dgm:constr type="w" for="ch" forName="image2" refType="w" fact="0.1886"/>
          <dgm:constr type="h" for="ch" forName="image2" refType="h" fact="0.2653"/>
          <dgm:constr type="l" for="ch" forName="text4" refType="w" fact="0.4868"/>
          <dgm:constr type="t" for="ch" forName="text4" refType="h" fact="0.1469"/>
          <dgm:constr type="w" for="ch" forName="text4" refType="w" fact="0.1886"/>
          <dgm:constr type="h" for="ch" forName="text4" refType="h" fact="0.2653"/>
          <dgm:constr type="l" for="ch" forName="text2" refType="w" fact="0.3246"/>
          <dgm:constr type="t" for="ch" forName="text2" refType="h" fact="0.2933"/>
          <dgm:constr type="w" for="ch" forName="text2" refType="w" fact="0.1886"/>
          <dgm:constr type="h" for="ch" forName="text2" refType="h" fact="0.2653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2653"/>
          <dgm:constr type="l" for="ch" forName="text1" refType="w" fact="0.1623"/>
          <dgm:constr type="t" for="ch" forName="text1" refType="h" fact="0.4408"/>
          <dgm:constr type="w" for="ch" forName="text1" refType="w" fact="0.1886"/>
          <dgm:constr type="h" for="ch" forName="text1" refType="h" fact="0.2653"/>
          <dgm:constr type="l" for="ch" forName="text3" refType="w" fact="0.1623"/>
          <dgm:constr type="t" for="ch" forName="text3" refType="h" fact="0.1475"/>
          <dgm:constr type="w" for="ch" forName="text3" refType="w" fact="0.1886"/>
          <dgm:constr type="h" for="ch" forName="text3" refType="h" fact="0.2653"/>
          <dgm:constr type="l" for="ch" forName="textaccent1" refType="w" fact="0.1668"/>
          <dgm:constr type="t" for="ch" forName="textaccent1" refType="h" fact="0.5594"/>
          <dgm:constr type="w" for="ch" forName="textaccent1" refType="w" fact="0.022"/>
          <dgm:constr type="h" for="ch" forName="textaccent1" refType="h" fact="0.0311"/>
          <dgm:constr type="l" for="ch" forName="image1" refType="w" fact="0"/>
          <dgm:constr type="t" for="ch" forName="image1" refType="h" fact="0.2941"/>
          <dgm:constr type="w" for="ch" forName="image1" refType="w" fact="0.1886"/>
          <dgm:constr type="h" for="ch" forName="image1" refType="h" fact="0.2653"/>
          <dgm:constr type="l" for="ch" forName="imageaccent1" refType="w" fact="0.1292"/>
          <dgm:constr type="t" for="ch" forName="imageaccent1" refType="h" fact="0.5242"/>
          <dgm:constr type="w" for="ch" forName="imageaccent1" refType="w" fact="0.022"/>
          <dgm:constr type="h" for="ch" forName="imageaccent1" refType="h" fact="0.0311"/>
          <dgm:constr type="l" for="ch" forName="textaccent2" refType="w" fact="0.4544"/>
          <dgm:constr type="t" for="ch" forName="textaccent2" refType="h" fact="0.5228"/>
          <dgm:constr type="w" for="ch" forName="textaccent2" refType="w" fact="0.022"/>
          <dgm:constr type="h" for="ch" forName="textaccent2" refType="h" fact="0.0311"/>
          <dgm:constr type="l" for="ch" forName="imageaccent2" refType="w" fact="0.4914"/>
          <dgm:constr type="t" for="ch" forName="imageaccent2" refType="h" fact="0.5583"/>
          <dgm:constr type="w" for="ch" forName="imageaccent2" refType="w" fact="0.022"/>
          <dgm:constr type="h" for="ch" forName="imageaccent2" refType="h" fact="0.0311"/>
          <dgm:constr type="l" for="ch" forName="textaccent3" refType="w" fact="0.2907"/>
          <dgm:constr type="t" for="ch" forName="textaccent3" refType="h" fact="0.1511"/>
          <dgm:constr type="w" for="ch" forName="textaccent3" refType="w" fact="0.022"/>
          <dgm:constr type="h" for="ch" forName="textaccent3" refType="h" fact="0.0311"/>
          <dgm:constr type="l" for="ch" forName="imageaccent3" refType="w" fact="0.3299"/>
          <dgm:constr type="t" for="ch" forName="imageaccent3" refType="h" fact="0.1175"/>
          <dgm:constr type="w" for="ch" forName="imageaccent3" refType="w" fact="0.022"/>
          <dgm:constr type="h" for="ch" forName="imageaccent3" refType="h" fact="0.0311"/>
          <dgm:constr type="l" for="ch" forName="textaccent4" refType="w" fact="0.65"/>
          <dgm:constr type="t" for="ch" forName="textaccent4" refType="h" fact="0.2645"/>
          <dgm:constr type="w" for="ch" forName="textaccent4" refType="w" fact="0.022"/>
          <dgm:constr type="h" for="ch" forName="textaccent4" refType="h" fact="0.0311"/>
          <dgm:constr type="l" for="ch" forName="imageaccent4" refType="w" fact="0.6859"/>
          <dgm:constr type="t" for="ch" forName="imageaccent4" refType="h" fact="0.3008"/>
          <dgm:constr type="w" for="ch" forName="imageaccent4" refType="w" fact="0.022"/>
          <dgm:constr type="h" for="ch" forName="imageaccent4" refType="h" fact="0.0311"/>
          <dgm:constr type="l" for="ch" forName="textaccent5" refType="w" fact="0.8123"/>
          <dgm:constr type="t" for="ch" forName="textaccent5" refType="h" fact="0.1217"/>
          <dgm:constr type="w" for="ch" forName="textaccent5" refType="w" fact="0.022"/>
          <dgm:constr type="h" for="ch" forName="textaccent5" refType="h" fact="0.0311"/>
          <dgm:constr type="l" for="ch" forName="imageaccent5" refType="w" fact="0.849"/>
          <dgm:constr type="t" for="ch" forName="imageaccent5" refType="h" fact="0.1567"/>
          <dgm:constr type="w" for="ch" forName="imageaccent5" refType="w" fact="0.022"/>
          <dgm:constr type="h" for="ch" forName="imageaccent5" refType="h" fact="0.0311"/>
          <dgm:constr type="l" for="ch" forName="image6" refType="w" fact="0.6491"/>
          <dgm:constr type="t" for="ch" forName="image6" refType="h" fact="0.5889"/>
          <dgm:constr type="w" for="ch" forName="image6" refType="w" fact="0.1886"/>
          <dgm:constr type="h" for="ch" forName="image6" refType="h" fact="0.2653"/>
          <dgm:constr type="l" for="ch" forName="text6" refType="w" fact="0.8114"/>
          <dgm:constr type="t" for="ch" forName="text6" refType="h" fact="0.4436"/>
          <dgm:constr type="w" for="ch" forName="text6" refType="w" fact="0.1886"/>
          <dgm:constr type="h" for="ch" forName="text6" refType="h" fact="0.2653"/>
          <dgm:constr type="l" for="ch" forName="imageaccent6" refType="w" fact="0.8138"/>
          <dgm:constr type="t" for="ch" forName="imageaccent6" refType="h" fact="0.7053"/>
          <dgm:constr type="w" for="ch" forName="imageaccent6" refType="w" fact="0.022"/>
          <dgm:constr type="h" for="ch" forName="imageaccent6" refType="h" fact="0.0311"/>
          <dgm:constr type="l" for="ch" forName="textaccent6" refType="w" fact="0.8488"/>
          <dgm:constr type="t" for="ch" forName="textaccent6" refType="h" fact="0.676"/>
          <dgm:constr type="w" for="ch" forName="textaccent6" refType="w" fact="0.022"/>
          <dgm:constr type="h" for="ch" forName="textaccent6" refType="h" fact="0.0311"/>
          <dgm:constr type="l" for="ch" forName="text7" refType="w" fact="0.3244"/>
          <dgm:constr type="t" for="ch" forName="text7" refType="h" fact="0.5872"/>
          <dgm:constr type="w" for="ch" forName="text7" refType="w" fact="0.1886"/>
          <dgm:constr type="h" for="ch" forName="text7" refType="h" fact="0.2653"/>
          <dgm:constr type="l" for="ch" forName="image7" refType="w" fact="0.1622"/>
          <dgm:constr type="t" for="ch" forName="image7" refType="h" fact="0.7347"/>
          <dgm:constr type="w" for="ch" forName="image7" refType="w" fact="0.1886"/>
          <dgm:constr type="h" for="ch" forName="image7" refType="h" fact="0.2653"/>
          <dgm:constr type="l" for="ch" forName="imageaccent7" refType="w" fact="0.2905"/>
          <dgm:constr type="t" for="ch" forName="imageaccent7" refType="h" fact="0.7384"/>
          <dgm:constr type="w" for="ch" forName="imageaccent7" refType="w" fact="0.022"/>
          <dgm:constr type="h" for="ch" forName="imageaccent7" refType="h" fact="0.0311"/>
          <dgm:constr type="l" for="ch" forName="textaccent7" refType="w" fact="0.3298"/>
          <dgm:constr type="t" for="ch" forName="textaccent7" refType="h" fact="0.7048"/>
          <dgm:constr type="w" for="ch" forName="textaccent7" refType="w" fact="0.022"/>
          <dgm:constr type="h" for="ch" forName="textaccent7" refType="h" fact="0.0311"/>
        </dgm:constrLst>
      </dgm:if>
      <dgm:if name="Name9" axis="ch" ptType="node" func="cnt" op="equ" val="8">
        <dgm:alg type="composite">
          <dgm:param type="ar" val="1.8974"/>
        </dgm:alg>
        <dgm:constrLst>
          <dgm:constr type="primFontSz" for="des" ptType="node" op="equ" val="65"/>
          <dgm:constr type="l" for="ch" forName="image4" refType="w" fact="0.5589"/>
          <dgm:constr type="t" for="ch" forName="image4" refType="h" fact="0.2952"/>
          <dgm:constr type="w" for="ch" forName="image4" refType="w" fact="0.1624"/>
          <dgm:constr type="h" for="ch" forName="image4" refType="h" fact="0.2645"/>
          <dgm:constr type="l" for="ch" forName="text5" refType="w" fact="0.5589"/>
          <dgm:constr type="t" for="ch" forName="text5" refType="h" fact="0.0028"/>
          <dgm:constr type="w" for="ch" forName="text5" refType="w" fact="0.1624"/>
          <dgm:constr type="h" for="ch" forName="text5" refType="h" fact="0.2645"/>
          <dgm:constr type="l" for="ch" forName="image5" refType="w" fact="0.6986"/>
          <dgm:constr type="t" for="ch" forName="image5" refType="h" fact="0.1504"/>
          <dgm:constr type="w" for="ch" forName="image5" refType="w" fact="0.1624"/>
          <dgm:constr type="h" for="ch" forName="image5" refType="h" fact="0.2645"/>
          <dgm:constr type="l" for="ch" forName="image2" refType="w" fact="0.4192"/>
          <dgm:constr type="t" for="ch" forName="image2" refType="h" fact="0.439"/>
          <dgm:constr type="w" for="ch" forName="image2" refType="w" fact="0.1624"/>
          <dgm:constr type="h" for="ch" forName="image2" refType="h" fact="0.2645"/>
          <dgm:constr type="l" for="ch" forName="text4" refType="w" fact="0.4192"/>
          <dgm:constr type="t" for="ch" forName="text4" refType="h" fact="0.1465"/>
          <dgm:constr type="w" for="ch" forName="text4" refType="w" fact="0.1624"/>
          <dgm:constr type="h" for="ch" forName="text4" refType="h" fact="0.2645"/>
          <dgm:constr type="l" for="ch" forName="text2" refType="w" fact="0.2794"/>
          <dgm:constr type="t" for="ch" forName="text2" refType="h" fact="0.2925"/>
          <dgm:constr type="w" for="ch" forName="text2" refType="w" fact="0.1624"/>
          <dgm:constr type="h" for="ch" forName="text2" refType="h" fact="0.2645"/>
          <dgm:constr type="l" for="ch" forName="image3" refType="w" fact="0.2794"/>
          <dgm:constr type="t" for="ch" forName="image3" refType="h" fact="0"/>
          <dgm:constr type="w" for="ch" forName="image3" refType="w" fact="0.1624"/>
          <dgm:constr type="h" for="ch" forName="image3" refType="h" fact="0.2645"/>
          <dgm:constr type="l" for="ch" forName="text1" refType="w" fact="0.1397"/>
          <dgm:constr type="t" for="ch" forName="text1" refType="h" fact="0.4395"/>
          <dgm:constr type="w" for="ch" forName="text1" refType="w" fact="0.1624"/>
          <dgm:constr type="h" for="ch" forName="text1" refType="h" fact="0.2645"/>
          <dgm:constr type="l" for="ch" forName="text3" refType="w" fact="0.1397"/>
          <dgm:constr type="t" for="ch" forName="text3" refType="h" fact="0.1471"/>
          <dgm:constr type="w" for="ch" forName="text3" refType="w" fact="0.1624"/>
          <dgm:constr type="h" for="ch" forName="text3" refType="h" fact="0.2645"/>
          <dgm:constr type="l" for="ch" forName="textaccent1" refType="w" fact="0.1436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4"/>
          <dgm:constr type="h" for="ch" forName="image1" refType="h" fact="0.2645"/>
          <dgm:constr type="l" for="ch" forName="imageaccent1" refType="w" fact="0.1112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2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31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2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41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6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5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93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1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9"/>
          <dgm:constr type="t" for="ch" forName="image6" refType="h" fact="0.5872"/>
          <dgm:constr type="w" for="ch" forName="image6" refType="w" fact="0.1624"/>
          <dgm:constr type="h" for="ch" forName="image6" refType="h" fact="0.2645"/>
          <dgm:constr type="l" for="ch" forName="text6" refType="w" fact="0.6986"/>
          <dgm:constr type="t" for="ch" forName="text6" refType="h" fact="0.4424"/>
          <dgm:constr type="w" for="ch" forName="text6" refType="w" fact="0.1624"/>
          <dgm:constr type="h" for="ch" forName="text6" refType="h" fact="0.2645"/>
          <dgm:constr type="l" for="ch" forName="imageaccent6" refType="w" fact="0.7007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8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3"/>
          <dgm:constr type="t" for="ch" forName="text7" refType="h" fact="0.5856"/>
          <dgm:constr type="w" for="ch" forName="text7" refType="w" fact="0.1624"/>
          <dgm:constr type="h" for="ch" forName="text7" refType="h" fact="0.2645"/>
          <dgm:constr type="l" for="ch" forName="image7" refType="w" fact="0.1396"/>
          <dgm:constr type="t" for="ch" forName="image7" refType="h" fact="0.7326"/>
          <dgm:constr type="w" for="ch" forName="image7" refType="w" fact="0.1624"/>
          <dgm:constr type="h" for="ch" forName="image7" refType="h" fact="0.2645"/>
          <dgm:constr type="l" for="ch" forName="imageaccent7" refType="w" fact="0.2501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4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9"/>
          <dgm:constr type="t" for="ch" forName="image8" refType="h" fact="0.7355"/>
          <dgm:constr type="w" for="ch" forName="image8" refType="w" fact="0.1624"/>
          <dgm:constr type="h" for="ch" forName="image8" refType="h" fact="0.2645"/>
          <dgm:constr type="l" for="ch" forName="text8" refType="w" fact="0.8376"/>
          <dgm:constr type="t" for="ch" forName="text8" refType="h" fact="0.5906"/>
          <dgm:constr type="w" for="ch" forName="text8" refType="w" fact="0.1624"/>
          <dgm:constr type="h" for="ch" forName="text8" refType="h" fact="0.2645"/>
          <dgm:constr type="l" for="ch" forName="imageaccent8" refType="w" fact="0.8397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8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</dgm:constrLst>
      </dgm:if>
      <dgm:if name="Name10" axis="ch" ptType="node" func="cnt" op="equ" val="9">
        <dgm:alg type="composite">
          <dgm:param type="ar" val="1.8986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952"/>
          <dgm:constr type="w" for="ch" forName="image4" refType="w" fact="0.1623"/>
          <dgm:constr type="h" for="ch" forName="image4" refType="h" fact="0.2645"/>
          <dgm:constr type="l" for="ch" forName="text5" refType="w" fact="0.5585"/>
          <dgm:constr type="t" for="ch" forName="text5" refType="h" fact="0.0028"/>
          <dgm:constr type="w" for="ch" forName="text5" refType="w" fact="0.1623"/>
          <dgm:constr type="h" for="ch" forName="text5" refType="h" fact="0.2645"/>
          <dgm:constr type="l" for="ch" forName="image5" refType="w" fact="0.6982"/>
          <dgm:constr type="t" for="ch" forName="image5" refType="h" fact="0.1504"/>
          <dgm:constr type="w" for="ch" forName="image5" refType="w" fact="0.1623"/>
          <dgm:constr type="h" for="ch" forName="image5" refType="h" fact="0.2645"/>
          <dgm:constr type="l" for="ch" forName="image2" refType="w" fact="0.4189"/>
          <dgm:constr type="t" for="ch" forName="image2" refType="h" fact="0.439"/>
          <dgm:constr type="w" for="ch" forName="image2" refType="w" fact="0.1623"/>
          <dgm:constr type="h" for="ch" forName="image2" refType="h" fact="0.2645"/>
          <dgm:constr type="l" for="ch" forName="text4" refType="w" fact="0.4189"/>
          <dgm:constr type="t" for="ch" forName="text4" refType="h" fact="0.1465"/>
          <dgm:constr type="w" for="ch" forName="text4" refType="w" fact="0.1623"/>
          <dgm:constr type="h" for="ch" forName="text4" refType="h" fact="0.2645"/>
          <dgm:constr type="l" for="ch" forName="text2" refType="w" fact="0.2793"/>
          <dgm:constr type="t" for="ch" forName="text2" refType="h" fact="0.2925"/>
          <dgm:constr type="w" for="ch" forName="text2" refType="w" fact="0.1623"/>
          <dgm:constr type="h" for="ch" forName="text2" refType="h" fact="0.2645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645"/>
          <dgm:constr type="l" for="ch" forName="text1" refType="w" fact="0.1396"/>
          <dgm:constr type="t" for="ch" forName="text1" refType="h" fact="0.4395"/>
          <dgm:constr type="w" for="ch" forName="text1" refType="w" fact="0.1623"/>
          <dgm:constr type="h" for="ch" forName="text1" refType="h" fact="0.2645"/>
          <dgm:constr type="l" for="ch" forName="text3" refType="w" fact="0.1396"/>
          <dgm:constr type="t" for="ch" forName="text3" refType="h" fact="0.1471"/>
          <dgm:constr type="w" for="ch" forName="text3" refType="w" fact="0.1623"/>
          <dgm:constr type="h" for="ch" forName="text3" refType="h" fact="0.2645"/>
          <dgm:constr type="l" for="ch" forName="textaccent1" refType="w" fact="0.1435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3"/>
          <dgm:constr type="h" for="ch" forName="image1" refType="h" fact="0.2645"/>
          <dgm:constr type="l" for="ch" forName="imageaccent1" refType="w" fact="0.1111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28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1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39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3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1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89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05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5"/>
          <dgm:constr type="t" for="ch" forName="image6" refType="h" fact="0.5872"/>
          <dgm:constr type="w" for="ch" forName="image6" refType="w" fact="0.1623"/>
          <dgm:constr type="h" for="ch" forName="image6" refType="h" fact="0.2645"/>
          <dgm:constr type="l" for="ch" forName="text6" refType="w" fact="0.6982"/>
          <dgm:constr type="t" for="ch" forName="text6" refType="h" fact="0.4424"/>
          <dgm:constr type="w" for="ch" forName="text6" refType="w" fact="0.1623"/>
          <dgm:constr type="h" for="ch" forName="text6" refType="h" fact="0.2645"/>
          <dgm:constr type="l" for="ch" forName="imageaccent6" refType="w" fact="0.7002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3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2"/>
          <dgm:constr type="t" for="ch" forName="text7" refType="h" fact="0.5856"/>
          <dgm:constr type="w" for="ch" forName="text7" refType="w" fact="0.1623"/>
          <dgm:constr type="h" for="ch" forName="text7" refType="h" fact="0.2645"/>
          <dgm:constr type="l" for="ch" forName="image7" refType="w" fact="0.1395"/>
          <dgm:constr type="t" for="ch" forName="image7" refType="h" fact="0.7326"/>
          <dgm:constr type="w" for="ch" forName="image7" refType="w" fact="0.1623"/>
          <dgm:constr type="h" for="ch" forName="image7" refType="h" fact="0.2645"/>
          <dgm:constr type="l" for="ch" forName="imageaccent7" refType="w" fact="0.25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38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5"/>
          <dgm:constr type="t" for="ch" forName="image8" refType="h" fact="0.7355"/>
          <dgm:constr type="w" for="ch" forName="image8" refType="w" fact="0.1623"/>
          <dgm:constr type="h" for="ch" forName="image8" refType="h" fact="0.2645"/>
          <dgm:constr type="l" for="ch" forName="text8" refType="w" fact="0.8371"/>
          <dgm:constr type="t" for="ch" forName="text8" refType="h" fact="0.5906"/>
          <dgm:constr type="w" for="ch" forName="text8" refType="w" fact="0.1623"/>
          <dgm:constr type="h" for="ch" forName="text8" refType="h" fact="0.2645"/>
          <dgm:constr type="l" for="ch" forName="imageaccent8" refType="w" fact="0.8392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3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  <dgm:constr type="l" for="ch" forName="text9" refType="w" fact="0.8377"/>
          <dgm:constr type="t" for="ch" forName="text9" refType="h" fact="0.0057"/>
          <dgm:constr type="w" for="ch" forName="text9" refType="w" fact="0.1623"/>
          <dgm:constr type="h" for="ch" forName="text9" refType="h" fact="0.2645"/>
          <dgm:constr type="l" for="ch" forName="textaccent9" refType="w" fact="0.95"/>
          <dgm:constr type="t" for="ch" forName="textaccent9" refType="h" fact="0.2383"/>
          <dgm:constr type="w" for="ch" forName="textaccent9" refType="w" fact="0.0189"/>
          <dgm:constr type="h" for="ch" forName="textaccent9" refType="h" fact="0.031"/>
          <dgm:constr type="l" for="ch" forName="image9" refType="w" fact="0.8377"/>
          <dgm:constr type="t" for="ch" forName="image9" refType="h" fact="0.2977"/>
          <dgm:constr type="w" for="ch" forName="image9" refType="w" fact="0.1623"/>
          <dgm:constr type="h" for="ch" forName="image9" refType="h" fact="0.2645"/>
          <dgm:constr type="l" for="ch" forName="imageaccent9" refType="w" fact="0.95"/>
          <dgm:constr type="t" for="ch" forName="imageaccent9" refType="h" fact="0.2993"/>
          <dgm:constr type="w" for="ch" forName="imageaccent9" refType="w" fact="0.0189"/>
          <dgm:constr type="h" for="ch" forName="imageaccent9" refType="h" fact="0.031"/>
        </dgm:constrLst>
      </dgm:if>
      <dgm:if name="Name11" axis="ch" ptType="node" func="cnt" op="equ" val="10">
        <dgm:alg type="composite">
          <dgm:param type="ar" val="1.6608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583"/>
          <dgm:constr type="w" for="ch" forName="image4" refType="w" fact="0.1623"/>
          <dgm:constr type="h" for="ch" forName="image4" refType="h" fact="0.2314"/>
          <dgm:constr type="l" for="ch" forName="text5" refType="w" fact="0.5585"/>
          <dgm:constr type="t" for="ch" forName="text5" refType="h" fact="0.0024"/>
          <dgm:constr type="w" for="ch" forName="text5" refType="w" fact="0.1623"/>
          <dgm:constr type="h" for="ch" forName="text5" refType="h" fact="0.2314"/>
          <dgm:constr type="l" for="ch" forName="image5" refType="w" fact="0.6982"/>
          <dgm:constr type="t" for="ch" forName="image5" refType="h" fact="0.1316"/>
          <dgm:constr type="w" for="ch" forName="image5" refType="w" fact="0.1623"/>
          <dgm:constr type="h" for="ch" forName="image5" refType="h" fact="0.2314"/>
          <dgm:constr type="l" for="ch" forName="image2" refType="w" fact="0.4189"/>
          <dgm:constr type="t" for="ch" forName="image2" refType="h" fact="0.384"/>
          <dgm:constr type="w" for="ch" forName="image2" refType="w" fact="0.1623"/>
          <dgm:constr type="h" for="ch" forName="image2" refType="h" fact="0.2314"/>
          <dgm:constr type="l" for="ch" forName="text4" refType="w" fact="0.4189"/>
          <dgm:constr type="t" for="ch" forName="text4" refType="h" fact="0.1282"/>
          <dgm:constr type="w" for="ch" forName="text4" refType="w" fact="0.1623"/>
          <dgm:constr type="h" for="ch" forName="text4" refType="h" fact="0.2314"/>
          <dgm:constr type="l" for="ch" forName="text2" refType="w" fact="0.2793"/>
          <dgm:constr type="t" for="ch" forName="text2" refType="h" fact="0.2558"/>
          <dgm:constr type="w" for="ch" forName="text2" refType="w" fact="0.1623"/>
          <dgm:constr type="h" for="ch" forName="text2" refType="h" fact="0.2314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314"/>
          <dgm:constr type="l" for="ch" forName="text1" refType="w" fact="0.1396"/>
          <dgm:constr type="t" for="ch" forName="text1" refType="h" fact="0.3845"/>
          <dgm:constr type="w" for="ch" forName="text1" refType="w" fact="0.1623"/>
          <dgm:constr type="h" for="ch" forName="text1" refType="h" fact="0.2314"/>
          <dgm:constr type="l" for="ch" forName="text3" refType="w" fact="0.1396"/>
          <dgm:constr type="t" for="ch" forName="text3" refType="h" fact="0.1286"/>
          <dgm:constr type="w" for="ch" forName="text3" refType="w" fact="0.1623"/>
          <dgm:constr type="h" for="ch" forName="text3" refType="h" fact="0.2314"/>
          <dgm:constr type="l" for="ch" forName="textaccent1" refType="w" fact="0.1435"/>
          <dgm:constr type="t" for="ch" forName="textaccent1" refType="h" fact="0.488"/>
          <dgm:constr type="w" for="ch" forName="textaccent1" refType="w" fact="0.0189"/>
          <dgm:constr type="h" for="ch" forName="textaccent1" refType="h" fact="0.0271"/>
          <dgm:constr type="l" for="ch" forName="image1" refType="w" fact="0"/>
          <dgm:constr type="t" for="ch" forName="image1" refType="h" fact="0.2566"/>
          <dgm:constr type="w" for="ch" forName="image1" refType="w" fact="0.1623"/>
          <dgm:constr type="h" for="ch" forName="image1" refType="h" fact="0.2314"/>
          <dgm:constr type="l" for="ch" forName="imageaccent1" refType="w" fact="0.1111"/>
          <dgm:constr type="t" for="ch" forName="imageaccent1" refType="h" fact="0.4572"/>
          <dgm:constr type="w" for="ch" forName="imageaccent1" refType="w" fact="0.0189"/>
          <dgm:constr type="h" for="ch" forName="imageaccent1" refType="h" fact="0.0271"/>
          <dgm:constr type="l" for="ch" forName="textaccent2" refType="w" fact="0.391"/>
          <dgm:constr type="t" for="ch" forName="textaccent2" refType="h" fact="0.456"/>
          <dgm:constr type="w" for="ch" forName="textaccent2" refType="w" fact="0.0189"/>
          <dgm:constr type="h" for="ch" forName="textaccent2" refType="h" fact="0.0271"/>
          <dgm:constr type="l" for="ch" forName="imageaccent2" refType="w" fact="0.4228"/>
          <dgm:constr type="t" for="ch" forName="imageaccent2" refType="h" fact="0.487"/>
          <dgm:constr type="w" for="ch" forName="imageaccent2" refType="w" fact="0.0189"/>
          <dgm:constr type="h" for="ch" forName="imageaccent2" refType="h" fact="0.0271"/>
          <dgm:constr type="l" for="ch" forName="textaccent3" refType="w" fact="0.2501"/>
          <dgm:constr type="t" for="ch" forName="textaccent3" refType="h" fact="0.1318"/>
          <dgm:constr type="w" for="ch" forName="textaccent3" refType="w" fact="0.0189"/>
          <dgm:constr type="h" for="ch" forName="textaccent3" refType="h" fact="0.0271"/>
          <dgm:constr type="l" for="ch" forName="imageaccent3" refType="w" fact="0.2839"/>
          <dgm:constr type="t" for="ch" forName="imageaccent3" refType="h" fact="0.1025"/>
          <dgm:constr type="w" for="ch" forName="imageaccent3" refType="w" fact="0.0189"/>
          <dgm:constr type="h" for="ch" forName="imageaccent3" refType="h" fact="0.0271"/>
          <dgm:constr type="l" for="ch" forName="textaccent4" refType="w" fact="0.5593"/>
          <dgm:constr type="t" for="ch" forName="textaccent4" refType="h" fact="0.2307"/>
          <dgm:constr type="w" for="ch" forName="textaccent4" refType="w" fact="0.0189"/>
          <dgm:constr type="h" for="ch" forName="textaccent4" refType="h" fact="0.0271"/>
          <dgm:constr type="l" for="ch" forName="imageaccent4" refType="w" fact="0.5901"/>
          <dgm:constr type="t" for="ch" forName="imageaccent4" refType="h" fact="0.2624"/>
          <dgm:constr type="w" for="ch" forName="imageaccent4" refType="w" fact="0.0189"/>
          <dgm:constr type="h" for="ch" forName="imageaccent4" refType="h" fact="0.0271"/>
          <dgm:constr type="l" for="ch" forName="textaccent5" refType="w" fact="0.6989"/>
          <dgm:constr type="t" for="ch" forName="textaccent5" refType="h" fact="0.1062"/>
          <dgm:constr type="w" for="ch" forName="textaccent5" refType="w" fact="0.0189"/>
          <dgm:constr type="h" for="ch" forName="textaccent5" refType="h" fact="0.0271"/>
          <dgm:constr type="l" for="ch" forName="imageaccent5" refType="w" fact="0.7305"/>
          <dgm:constr type="t" for="ch" forName="imageaccent5" refType="h" fact="0.1367"/>
          <dgm:constr type="w" for="ch" forName="imageaccent5" refType="w" fact="0.0189"/>
          <dgm:constr type="h" for="ch" forName="imageaccent5" refType="h" fact="0.0271"/>
          <dgm:constr type="l" for="ch" forName="image6" refType="w" fact="0.5585"/>
          <dgm:constr type="t" for="ch" forName="image6" refType="h" fact="0.5137"/>
          <dgm:constr type="w" for="ch" forName="image6" refType="w" fact="0.1623"/>
          <dgm:constr type="h" for="ch" forName="image6" refType="h" fact="0.2314"/>
          <dgm:constr type="l" for="ch" forName="text6" refType="w" fact="0.6982"/>
          <dgm:constr type="t" for="ch" forName="text6" refType="h" fact="0.387"/>
          <dgm:constr type="w" for="ch" forName="text6" refType="w" fact="0.1623"/>
          <dgm:constr type="h" for="ch" forName="text6" refType="h" fact="0.2314"/>
          <dgm:constr type="l" for="ch" forName="imageaccent6" refType="w" fact="0.7002"/>
          <dgm:constr type="t" for="ch" forName="imageaccent6" refType="h" fact="0.6152"/>
          <dgm:constr type="w" for="ch" forName="imageaccent6" refType="w" fact="0.0189"/>
          <dgm:constr type="h" for="ch" forName="imageaccent6" refType="h" fact="0.0271"/>
          <dgm:constr type="l" for="ch" forName="textaccent6" refType="w" fact="0.7303"/>
          <dgm:constr type="t" for="ch" forName="textaccent6" refType="h" fact="0.5897"/>
          <dgm:constr type="w" for="ch" forName="textaccent6" refType="w" fact="0.0189"/>
          <dgm:constr type="h" for="ch" forName="textaccent6" refType="h" fact="0.0271"/>
          <dgm:constr type="l" for="ch" forName="text7" refType="w" fact="0.2792"/>
          <dgm:constr type="t" for="ch" forName="text7" refType="h" fact="0.5122"/>
          <dgm:constr type="w" for="ch" forName="text7" refType="w" fact="0.1623"/>
          <dgm:constr type="h" for="ch" forName="text7" refType="h" fact="0.2314"/>
          <dgm:constr type="l" for="ch" forName="image7" refType="w" fact="0.1395"/>
          <dgm:constr type="t" for="ch" forName="image7" refType="h" fact="0.6409"/>
          <dgm:constr type="w" for="ch" forName="image7" refType="w" fact="0.1623"/>
          <dgm:constr type="h" for="ch" forName="image7" refType="h" fact="0.2314"/>
          <dgm:constr type="l" for="ch" forName="imageaccent7" refType="w" fact="0.25"/>
          <dgm:constr type="t" for="ch" forName="imageaccent7" refType="h" fact="0.6441"/>
          <dgm:constr type="w" for="ch" forName="imageaccent7" refType="w" fact="0.0189"/>
          <dgm:constr type="h" for="ch" forName="imageaccent7" refType="h" fact="0.0271"/>
          <dgm:constr type="l" for="ch" forName="textaccent7" refType="w" fact="0.2838"/>
          <dgm:constr type="t" for="ch" forName="textaccent7" refType="h" fact="0.6148"/>
          <dgm:constr type="w" for="ch" forName="textaccent7" refType="w" fact="0.0189"/>
          <dgm:constr type="h" for="ch" forName="textaccent7" refType="h" fact="0.0271"/>
          <dgm:constr type="l" for="ch" forName="image8" refType="w" fact="0.6975"/>
          <dgm:constr type="t" for="ch" forName="image8" refType="h" fact="0.6433"/>
          <dgm:constr type="w" for="ch" forName="image8" refType="w" fact="0.1623"/>
          <dgm:constr type="h" for="ch" forName="image8" refType="h" fact="0.2314"/>
          <dgm:constr type="l" for="ch" forName="text8" refType="w" fact="0.8371"/>
          <dgm:constr type="t" for="ch" forName="text8" refType="h" fact="0.5167"/>
          <dgm:constr type="w" for="ch" forName="text8" refType="w" fact="0.1623"/>
          <dgm:constr type="h" for="ch" forName="text8" refType="h" fact="0.2314"/>
          <dgm:constr type="l" for="ch" forName="imageaccent8" refType="w" fact="0.8392"/>
          <dgm:constr type="t" for="ch" forName="imageaccent8" refType="h" fact="0.7449"/>
          <dgm:constr type="w" for="ch" forName="imageaccent8" refType="w" fact="0.0189"/>
          <dgm:constr type="h" for="ch" forName="imageaccent8" refType="h" fact="0.0271"/>
          <dgm:constr type="l" for="ch" forName="textaccent8" refType="w" fact="0.8693"/>
          <dgm:constr type="t" for="ch" forName="textaccent8" refType="h" fact="0.7194"/>
          <dgm:constr type="w" for="ch" forName="textaccent8" refType="w" fact="0.0189"/>
          <dgm:constr type="h" for="ch" forName="textaccent8" refType="h" fact="0.0271"/>
          <dgm:constr type="l" for="ch" forName="text9" refType="w" fact="0.8377"/>
          <dgm:constr type="t" for="ch" forName="text9" refType="h" fact="0.005"/>
          <dgm:constr type="w" for="ch" forName="text9" refType="w" fact="0.1623"/>
          <dgm:constr type="h" for="ch" forName="text9" refType="h" fact="0.2314"/>
          <dgm:constr type="l" for="ch" forName="textaccent9" refType="w" fact="0.95"/>
          <dgm:constr type="t" for="ch" forName="textaccent9" refType="h" fact="0.2084"/>
          <dgm:constr type="w" for="ch" forName="textaccent9" refType="w" fact="0.0189"/>
          <dgm:constr type="h" for="ch" forName="textaccent9" refType="h" fact="0.0271"/>
          <dgm:constr type="l" for="ch" forName="image9" refType="w" fact="0.8377"/>
          <dgm:constr type="t" for="ch" forName="image9" refType="h" fact="0.2604"/>
          <dgm:constr type="w" for="ch" forName="image9" refType="w" fact="0.1623"/>
          <dgm:constr type="h" for="ch" forName="image9" refType="h" fact="0.2314"/>
          <dgm:constr type="l" for="ch" forName="imageaccent9" refType="w" fact="0.95"/>
          <dgm:constr type="t" for="ch" forName="imageaccent9" refType="h" fact="0.2618"/>
          <dgm:constr type="w" for="ch" forName="imageaccent9" refType="w" fact="0.0189"/>
          <dgm:constr type="h" for="ch" forName="imageaccent9" refType="h" fact="0.0271"/>
          <dgm:constr type="l" for="ch" forName="image10" refType="w" fact="0.2786"/>
          <dgm:constr type="t" for="ch" forName="image10" refType="h" fact="0.7686"/>
          <dgm:constr type="w" for="ch" forName="image10" refType="w" fact="0.1623"/>
          <dgm:constr type="h" for="ch" forName="image10" refType="h" fact="0.2314"/>
          <dgm:constr type="l" for="ch" forName="text10" refType="w" fact="0.4183"/>
          <dgm:constr type="t" for="ch" forName="text10" refType="h" fact="0.6419"/>
          <dgm:constr type="w" for="ch" forName="text10" refType="w" fact="0.1623"/>
          <dgm:constr type="h" for="ch" forName="text10" refType="h" fact="0.2314"/>
          <dgm:constr type="l" for="ch" forName="imageaccent10" refType="w" fact="0.4203"/>
          <dgm:constr type="t" for="ch" forName="imageaccent10" refType="h" fact="0.8701"/>
          <dgm:constr type="w" for="ch" forName="imageaccent10" refType="w" fact="0.0189"/>
          <dgm:constr type="h" for="ch" forName="imageaccent10" refType="h" fact="0.0271"/>
          <dgm:constr type="l" for="ch" forName="textaccent10" refType="w" fact="0.4504"/>
          <dgm:constr type="t" for="ch" forName="textaccent10" refType="h" fact="0.8446"/>
          <dgm:constr type="w" for="ch" forName="textaccent10" refType="w" fact="0.0189"/>
          <dgm:constr type="h" for="ch" forName="textaccent10" refType="h" fact="0.0271"/>
        </dgm:constrLst>
      </dgm:if>
      <dgm:if name="Name12" axis="ch" ptType="node" func="cnt" op="equ" val="11">
        <dgm:alg type="composite">
          <dgm:param type="ar" val="1.4704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287"/>
          <dgm:constr type="w" for="ch" forName="image4" refType="w" fact="0.1623"/>
          <dgm:constr type="h" for="ch" forName="image4" refType="h" fact="0.2049"/>
          <dgm:constr type="l" for="ch" forName="text5" refType="w" fact="0.5585"/>
          <dgm:constr type="t" for="ch" forName="text5" refType="h" fact="0.0022"/>
          <dgm:constr type="w" for="ch" forName="text5" refType="w" fact="0.1623"/>
          <dgm:constr type="h" for="ch" forName="text5" refType="h" fact="0.2049"/>
          <dgm:constr type="l" for="ch" forName="image5" refType="w" fact="0.6982"/>
          <dgm:constr type="t" for="ch" forName="image5" refType="h" fact="0.1165"/>
          <dgm:constr type="w" for="ch" forName="image5" refType="w" fact="0.1623"/>
          <dgm:constr type="h" for="ch" forName="image5" refType="h" fact="0.2049"/>
          <dgm:constr type="l" for="ch" forName="image2" refType="w" fact="0.4189"/>
          <dgm:constr type="t" for="ch" forName="image2" refType="h" fact="0.34"/>
          <dgm:constr type="w" for="ch" forName="image2" refType="w" fact="0.1623"/>
          <dgm:constr type="h" for="ch" forName="image2" refType="h" fact="0.2049"/>
          <dgm:constr type="l" for="ch" forName="text4" refType="w" fact="0.4189"/>
          <dgm:constr type="t" for="ch" forName="text4" refType="h" fact="0.1135"/>
          <dgm:constr type="w" for="ch" forName="text4" refType="w" fact="0.1623"/>
          <dgm:constr type="h" for="ch" forName="text4" refType="h" fact="0.2049"/>
          <dgm:constr type="l" for="ch" forName="text2" refType="w" fact="0.2793"/>
          <dgm:constr type="t" for="ch" forName="text2" refType="h" fact="0.2265"/>
          <dgm:constr type="w" for="ch" forName="text2" refType="w" fact="0.1623"/>
          <dgm:constr type="h" for="ch" forName="text2" refType="h" fact="0.2049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049"/>
          <dgm:constr type="l" for="ch" forName="text1" refType="w" fact="0.1396"/>
          <dgm:constr type="t" for="ch" forName="text1" refType="h" fact="0.3404"/>
          <dgm:constr type="w" for="ch" forName="text1" refType="w" fact="0.1623"/>
          <dgm:constr type="h" for="ch" forName="text1" refType="h" fact="0.2049"/>
          <dgm:constr type="l" for="ch" forName="text3" refType="w" fact="0.1396"/>
          <dgm:constr type="t" for="ch" forName="text3" refType="h" fact="0.1139"/>
          <dgm:constr type="w" for="ch" forName="text3" refType="w" fact="0.1623"/>
          <dgm:constr type="h" for="ch" forName="text3" refType="h" fact="0.2049"/>
          <dgm:constr type="l" for="ch" forName="textaccent1" refType="w" fact="0.1435"/>
          <dgm:constr type="t" for="ch" forName="textaccent1" refType="h" fact="0.432"/>
          <dgm:constr type="w" for="ch" forName="textaccent1" refType="w" fact="0.0189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623"/>
          <dgm:constr type="h" for="ch" forName="image1" refType="h" fact="0.2049"/>
          <dgm:constr type="l" for="ch" forName="imageaccent1" refType="w" fact="0.1111"/>
          <dgm:constr type="t" for="ch" forName="imageaccent1" refType="h" fact="0.4048"/>
          <dgm:constr type="w" for="ch" forName="imageaccent1" refType="w" fact="0.0189"/>
          <dgm:constr type="h" for="ch" forName="imageaccent1" refType="h" fact="0.024"/>
          <dgm:constr type="l" for="ch" forName="textaccent2" refType="w" fact="0.391"/>
          <dgm:constr type="t" for="ch" forName="textaccent2" refType="h" fact="0.4038"/>
          <dgm:constr type="w" for="ch" forName="textaccent2" refType="w" fact="0.0189"/>
          <dgm:constr type="h" for="ch" forName="textaccent2" refType="h" fact="0.024"/>
          <dgm:constr type="l" for="ch" forName="imageaccent2" refType="w" fact="0.4228"/>
          <dgm:constr type="t" for="ch" forName="imageaccent2" refType="h" fact="0.4312"/>
          <dgm:constr type="w" for="ch" forName="imageaccent2" refType="w" fact="0.0189"/>
          <dgm:constr type="h" for="ch" forName="imageaccent2" refType="h" fact="0.024"/>
          <dgm:constr type="l" for="ch" forName="textaccent3" refType="w" fact="0.2501"/>
          <dgm:constr type="t" for="ch" forName="textaccent3" refType="h" fact="0.1167"/>
          <dgm:constr type="w" for="ch" forName="textaccent3" refType="w" fact="0.0189"/>
          <dgm:constr type="h" for="ch" forName="textaccent3" refType="h" fact="0.024"/>
          <dgm:constr type="l" for="ch" forName="imageaccent3" refType="w" fact="0.2839"/>
          <dgm:constr type="t" for="ch" forName="imageaccent3" refType="h" fact="0.0908"/>
          <dgm:constr type="w" for="ch" forName="imageaccent3" refType="w" fact="0.0189"/>
          <dgm:constr type="h" for="ch" forName="imageaccent3" refType="h" fact="0.024"/>
          <dgm:constr type="l" for="ch" forName="textaccent4" refType="w" fact="0.5593"/>
          <dgm:constr type="t" for="ch" forName="textaccent4" refType="h" fact="0.2042"/>
          <dgm:constr type="w" for="ch" forName="textaccent4" refType="w" fact="0.0189"/>
          <dgm:constr type="h" for="ch" forName="textaccent4" refType="h" fact="0.024"/>
          <dgm:constr type="l" for="ch" forName="imageaccent4" refType="w" fact="0.5901"/>
          <dgm:constr type="t" for="ch" forName="imageaccent4" refType="h" fact="0.2323"/>
          <dgm:constr type="w" for="ch" forName="imageaccent4" refType="w" fact="0.0189"/>
          <dgm:constr type="h" for="ch" forName="imageaccent4" refType="h" fact="0.024"/>
          <dgm:constr type="l" for="ch" forName="textaccent5" refType="w" fact="0.6989"/>
          <dgm:constr type="t" for="ch" forName="textaccent5" refType="h" fact="0.094"/>
          <dgm:constr type="w" for="ch" forName="textaccent5" refType="w" fact="0.0189"/>
          <dgm:constr type="h" for="ch" forName="textaccent5" refType="h" fact="0.024"/>
          <dgm:constr type="l" for="ch" forName="imageaccent5" refType="w" fact="0.7305"/>
          <dgm:constr type="t" for="ch" forName="imageaccent5" refType="h" fact="0.121"/>
          <dgm:constr type="w" for="ch" forName="imageaccent5" refType="w" fact="0.0189"/>
          <dgm:constr type="h" for="ch" forName="imageaccent5" refType="h" fact="0.024"/>
          <dgm:constr type="l" for="ch" forName="image6" refType="w" fact="0.5585"/>
          <dgm:constr type="t" for="ch" forName="image6" refType="h" fact="0.4548"/>
          <dgm:constr type="w" for="ch" forName="image6" refType="w" fact="0.1623"/>
          <dgm:constr type="h" for="ch" forName="image6" refType="h" fact="0.2049"/>
          <dgm:constr type="l" for="ch" forName="text6" refType="w" fact="0.6982"/>
          <dgm:constr type="t" for="ch" forName="text6" refType="h" fact="0.3426"/>
          <dgm:constr type="w" for="ch" forName="text6" refType="w" fact="0.1623"/>
          <dgm:constr type="h" for="ch" forName="text6" refType="h" fact="0.2049"/>
          <dgm:constr type="l" for="ch" forName="imageaccent6" refType="w" fact="0.7002"/>
          <dgm:constr type="t" for="ch" forName="imageaccent6" refType="h" fact="0.5447"/>
          <dgm:constr type="w" for="ch" forName="imageaccent6" refType="w" fact="0.0189"/>
          <dgm:constr type="h" for="ch" forName="imageaccent6" refType="h" fact="0.024"/>
          <dgm:constr type="l" for="ch" forName="textaccent6" refType="w" fact="0.7303"/>
          <dgm:constr type="t" for="ch" forName="textaccent6" refType="h" fact="0.5221"/>
          <dgm:constr type="w" for="ch" forName="textaccent6" refType="w" fact="0.0189"/>
          <dgm:constr type="h" for="ch" forName="textaccent6" refType="h" fact="0.024"/>
          <dgm:constr type="l" for="ch" forName="text7" refType="w" fact="0.2792"/>
          <dgm:constr type="t" for="ch" forName="text7" refType="h" fact="0.4535"/>
          <dgm:constr type="w" for="ch" forName="text7" refType="w" fact="0.1623"/>
          <dgm:constr type="h" for="ch" forName="text7" refType="h" fact="0.2049"/>
          <dgm:constr type="l" for="ch" forName="image7" refType="w" fact="0.1395"/>
          <dgm:constr type="t" for="ch" forName="image7" refType="h" fact="0.5674"/>
          <dgm:constr type="w" for="ch" forName="image7" refType="w" fact="0.1623"/>
          <dgm:constr type="h" for="ch" forName="image7" refType="h" fact="0.2049"/>
          <dgm:constr type="l" for="ch" forName="imageaccent7" refType="w" fact="0.25"/>
          <dgm:constr type="t" for="ch" forName="imageaccent7" refType="h" fact="0.5703"/>
          <dgm:constr type="w" for="ch" forName="imageaccent7" refType="w" fact="0.0189"/>
          <dgm:constr type="h" for="ch" forName="imageaccent7" refType="h" fact="0.024"/>
          <dgm:constr type="l" for="ch" forName="textaccent7" refType="w" fact="0.2838"/>
          <dgm:constr type="t" for="ch" forName="textaccent7" refType="h" fact="0.5443"/>
          <dgm:constr type="w" for="ch" forName="textaccent7" refType="w" fact="0.0189"/>
          <dgm:constr type="h" for="ch" forName="textaccent7" refType="h" fact="0.024"/>
          <dgm:constr type="l" for="ch" forName="image8" refType="w" fact="0.6975"/>
          <dgm:constr type="t" for="ch" forName="image8" refType="h" fact="0.5696"/>
          <dgm:constr type="w" for="ch" forName="image8" refType="w" fact="0.1623"/>
          <dgm:constr type="h" for="ch" forName="image8" refType="h" fact="0.2049"/>
          <dgm:constr type="l" for="ch" forName="text8" refType="w" fact="0.8371"/>
          <dgm:constr type="t" for="ch" forName="text8" refType="h" fact="0.4574"/>
          <dgm:constr type="w" for="ch" forName="text8" refType="w" fact="0.1623"/>
          <dgm:constr type="h" for="ch" forName="text8" refType="h" fact="0.2049"/>
          <dgm:constr type="l" for="ch" forName="imageaccent8" refType="w" fact="0.8392"/>
          <dgm:constr type="t" for="ch" forName="imageaccent8" refType="h" fact="0.6595"/>
          <dgm:constr type="w" for="ch" forName="imageaccent8" refType="w" fact="0.0189"/>
          <dgm:constr type="h" for="ch" forName="imageaccent8" refType="h" fact="0.024"/>
          <dgm:constr type="l" for="ch" forName="textaccent8" refType="w" fact="0.8693"/>
          <dgm:constr type="t" for="ch" forName="textaccent8" refType="h" fact="0.6369"/>
          <dgm:constr type="w" for="ch" forName="textaccent8" refType="w" fact="0.0189"/>
          <dgm:constr type="h" for="ch" forName="textaccent8" refType="h" fact="0.024"/>
          <dgm:constr type="l" for="ch" forName="text9" refType="w" fact="0.8377"/>
          <dgm:constr type="t" for="ch" forName="text9" refType="h" fact="0.0044"/>
          <dgm:constr type="w" for="ch" forName="text9" refType="w" fact="0.1623"/>
          <dgm:constr type="h" for="ch" forName="text9" refType="h" fact="0.2049"/>
          <dgm:constr type="l" for="ch" forName="textaccent9" refType="w" fact="0.95"/>
          <dgm:constr type="t" for="ch" forName="textaccent9" refType="h" fact="0.1846"/>
          <dgm:constr type="w" for="ch" forName="textaccent9" refType="w" fact="0.0189"/>
          <dgm:constr type="h" for="ch" forName="textaccent9" refType="h" fact="0.024"/>
          <dgm:constr type="l" for="ch" forName="image9" refType="w" fact="0.8377"/>
          <dgm:constr type="t" for="ch" forName="image9" refType="h" fact="0.2306"/>
          <dgm:constr type="w" for="ch" forName="image9" refType="w" fact="0.1623"/>
          <dgm:constr type="h" for="ch" forName="image9" refType="h" fact="0.2049"/>
          <dgm:constr type="l" for="ch" forName="imageaccent9" refType="w" fact="0.95"/>
          <dgm:constr type="t" for="ch" forName="imageaccent9" refType="h" fact="0.2318"/>
          <dgm:constr type="w" for="ch" forName="imageaccent9" refType="w" fact="0.0189"/>
          <dgm:constr type="h" for="ch" forName="imageaccent9" refType="h" fact="0.024"/>
          <dgm:constr type="l" for="ch" forName="image10" refType="w" fact="0.2786"/>
          <dgm:constr type="t" for="ch" forName="image10" refType="h" fact="0.6805"/>
          <dgm:constr type="w" for="ch" forName="image10" refType="w" fact="0.1623"/>
          <dgm:constr type="h" for="ch" forName="image10" refType="h" fact="0.2049"/>
          <dgm:constr type="l" for="ch" forName="text10" refType="w" fact="0.4183"/>
          <dgm:constr type="t" for="ch" forName="text10" refType="h" fact="0.5683"/>
          <dgm:constr type="w" for="ch" forName="text10" refType="w" fact="0.1623"/>
          <dgm:constr type="h" for="ch" forName="text10" refType="h" fact="0.2049"/>
          <dgm:constr type="l" for="ch" forName="imageaccent10" refType="w" fact="0.4203"/>
          <dgm:constr type="t" for="ch" forName="imageaccent10" refType="h" fact="0.7704"/>
          <dgm:constr type="w" for="ch" forName="imageaccent10" refType="w" fact="0.0189"/>
          <dgm:constr type="h" for="ch" forName="imageaccent10" refType="h" fact="0.024"/>
          <dgm:constr type="l" for="ch" forName="textaccent10" refType="w" fact="0.4504"/>
          <dgm:constr type="t" for="ch" forName="textaccent10" refType="h" fact="0.7478"/>
          <dgm:constr type="w" for="ch" forName="textaccent10" refType="w" fact="0.0189"/>
          <dgm:constr type="h" for="ch" forName="textaccent10" refType="h" fact="0.024"/>
          <dgm:constr type="l" for="ch" forName="text11" refType="w" fact="0.6971"/>
          <dgm:constr type="t" for="ch" forName="text11" refType="h" fact="0.7951"/>
          <dgm:constr type="w" for="ch" forName="text11" refType="w" fact="0.1623"/>
          <dgm:constr type="h" for="ch" forName="text11" refType="h" fact="0.2049"/>
          <dgm:constr type="l" for="ch" forName="image11" refType="w" fact="0.5575"/>
          <dgm:constr type="t" for="ch" forName="image11" refType="h" fact="0.6816"/>
          <dgm:constr type="w" for="ch" forName="image11" refType="w" fact="0.1623"/>
          <dgm:constr type="h" for="ch" forName="image11" refType="h" fact="0.2049"/>
          <dgm:constr type="l" for="ch" forName="imageaccent11" refType="w" fact="0.6692"/>
          <dgm:constr type="t" for="ch" forName="imageaccent11" refType="h" fact="0.8589"/>
          <dgm:constr type="w" for="ch" forName="imageaccent11" refType="w" fact="0.0189"/>
          <dgm:constr type="h" for="ch" forName="imageaccent11" refType="h" fact="0.024"/>
          <dgm:constr type="l" for="ch" forName="textaccent11" refType="w" fact="0.701"/>
          <dgm:constr type="t" for="ch" forName="textaccent11" refType="h" fact="0.8863"/>
          <dgm:constr type="w" for="ch" forName="textaccent11" refType="w" fact="0.0189"/>
          <dgm:constr type="h" for="ch" forName="textaccent11" refType="h" fact="0.024"/>
        </dgm:constrLst>
      </dgm:if>
      <dgm:else name="Name13">
        <dgm:alg type="composite">
          <dgm:param type="ar" val="1.675"/>
        </dgm:alg>
        <dgm:constrLst>
          <dgm:constr type="primFontSz" for="des" ptType="node" op="equ" val="65"/>
          <dgm:constr type="l" for="ch" forName="image4" refType="w" fact="0.4903"/>
          <dgm:constr type="t" for="ch" forName="image4" refType="h" fact="0.2287"/>
          <dgm:constr type="w" for="ch" forName="image4" refType="w" fact="0.1425"/>
          <dgm:constr type="h" for="ch" forName="image4" refType="h" fact="0.2049"/>
          <dgm:constr type="l" for="ch" forName="text5" refType="w" fact="0.4903"/>
          <dgm:constr type="t" for="ch" forName="text5" refType="h" fact="0.0022"/>
          <dgm:constr type="w" for="ch" forName="text5" refType="w" fact="0.1425"/>
          <dgm:constr type="h" for="ch" forName="text5" refType="h" fact="0.2049"/>
          <dgm:constr type="l" for="ch" forName="image5" refType="w" fact="0.6129"/>
          <dgm:constr type="t" for="ch" forName="image5" refType="h" fact="0.1165"/>
          <dgm:constr type="w" for="ch" forName="image5" refType="w" fact="0.1425"/>
          <dgm:constr type="h" for="ch" forName="image5" refType="h" fact="0.2049"/>
          <dgm:constr type="l" for="ch" forName="image2" refType="w" fact="0.3677"/>
          <dgm:constr type="t" for="ch" forName="image2" refType="h" fact="0.34"/>
          <dgm:constr type="w" for="ch" forName="image2" refType="w" fact="0.1425"/>
          <dgm:constr type="h" for="ch" forName="image2" refType="h" fact="0.2049"/>
          <dgm:constr type="l" for="ch" forName="text4" refType="w" fact="0.3677"/>
          <dgm:constr type="t" for="ch" forName="text4" refType="h" fact="0.1135"/>
          <dgm:constr type="w" for="ch" forName="text4" refType="w" fact="0.1425"/>
          <dgm:constr type="h" for="ch" forName="text4" refType="h" fact="0.2049"/>
          <dgm:constr type="l" for="ch" forName="text2" refType="w" fact="0.2452"/>
          <dgm:constr type="t" for="ch" forName="text2" refType="h" fact="0.2265"/>
          <dgm:constr type="w" for="ch" forName="text2" refType="w" fact="0.1425"/>
          <dgm:constr type="h" for="ch" forName="text2" refType="h" fact="0.2049"/>
          <dgm:constr type="l" for="ch" forName="image3" refType="w" fact="0.2452"/>
          <dgm:constr type="t" for="ch" forName="image3" refType="h" fact="0"/>
          <dgm:constr type="w" for="ch" forName="image3" refType="w" fact="0.1425"/>
          <dgm:constr type="h" for="ch" forName="image3" refType="h" fact="0.2049"/>
          <dgm:constr type="l" for="ch" forName="text1" refType="w" fact="0.1226"/>
          <dgm:constr type="t" for="ch" forName="text1" refType="h" fact="0.3404"/>
          <dgm:constr type="w" for="ch" forName="text1" refType="w" fact="0.1425"/>
          <dgm:constr type="h" for="ch" forName="text1" refType="h" fact="0.2049"/>
          <dgm:constr type="l" for="ch" forName="text3" refType="w" fact="0.1226"/>
          <dgm:constr type="t" for="ch" forName="text3" refType="h" fact="0.1139"/>
          <dgm:constr type="w" for="ch" forName="text3" refType="w" fact="0.1425"/>
          <dgm:constr type="h" for="ch" forName="text3" refType="h" fact="0.2049"/>
          <dgm:constr type="l" for="ch" forName="textaccent1" refType="w" fact="0.126"/>
          <dgm:constr type="t" for="ch" forName="textaccent1" refType="h" fact="0.432"/>
          <dgm:constr type="w" for="ch" forName="textaccent1" refType="w" fact="0.0166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425"/>
          <dgm:constr type="h" for="ch" forName="image1" refType="h" fact="0.2049"/>
          <dgm:constr type="l" for="ch" forName="imageaccent1" refType="w" fact="0.0976"/>
          <dgm:constr type="t" for="ch" forName="imageaccent1" refType="h" fact="0.4048"/>
          <dgm:constr type="w" for="ch" forName="imageaccent1" refType="w" fact="0.0166"/>
          <dgm:constr type="h" for="ch" forName="imageaccent1" refType="h" fact="0.024"/>
          <dgm:constr type="l" for="ch" forName="textaccent2" refType="w" fact="0.3432"/>
          <dgm:constr type="t" for="ch" forName="textaccent2" refType="h" fact="0.4038"/>
          <dgm:constr type="w" for="ch" forName="textaccent2" refType="w" fact="0.0166"/>
          <dgm:constr type="h" for="ch" forName="textaccent2" refType="h" fact="0.024"/>
          <dgm:constr type="l" for="ch" forName="imageaccent2" refType="w" fact="0.3712"/>
          <dgm:constr type="t" for="ch" forName="imageaccent2" refType="h" fact="0.4312"/>
          <dgm:constr type="w" for="ch" forName="imageaccent2" refType="w" fact="0.0166"/>
          <dgm:constr type="h" for="ch" forName="imageaccent2" refType="h" fact="0.024"/>
          <dgm:constr type="l" for="ch" forName="textaccent3" refType="w" fact="0.2196"/>
          <dgm:constr type="t" for="ch" forName="textaccent3" refType="h" fact="0.1167"/>
          <dgm:constr type="w" for="ch" forName="textaccent3" refType="w" fact="0.0166"/>
          <dgm:constr type="h" for="ch" forName="textaccent3" refType="h" fact="0.024"/>
          <dgm:constr type="l" for="ch" forName="imageaccent3" refType="w" fact="0.2492"/>
          <dgm:constr type="t" for="ch" forName="imageaccent3" refType="h" fact="0.0908"/>
          <dgm:constr type="w" for="ch" forName="imageaccent3" refType="w" fact="0.0166"/>
          <dgm:constr type="h" for="ch" forName="imageaccent3" refType="h" fact="0.024"/>
          <dgm:constr type="l" for="ch" forName="textaccent4" refType="w" fact="0.491"/>
          <dgm:constr type="t" for="ch" forName="textaccent4" refType="h" fact="0.2042"/>
          <dgm:constr type="w" for="ch" forName="textaccent4" refType="w" fact="0.0166"/>
          <dgm:constr type="h" for="ch" forName="textaccent4" refType="h" fact="0.024"/>
          <dgm:constr type="l" for="ch" forName="imageaccent4" refType="w" fact="0.5181"/>
          <dgm:constr type="t" for="ch" forName="imageaccent4" refType="h" fact="0.2323"/>
          <dgm:constr type="w" for="ch" forName="imageaccent4" refType="w" fact="0.0166"/>
          <dgm:constr type="h" for="ch" forName="imageaccent4" refType="h" fact="0.024"/>
          <dgm:constr type="l" for="ch" forName="textaccent5" refType="w" fact="0.6136"/>
          <dgm:constr type="t" for="ch" forName="textaccent5" refType="h" fact="0.094"/>
          <dgm:constr type="w" for="ch" forName="textaccent5" refType="w" fact="0.0166"/>
          <dgm:constr type="h" for="ch" forName="textaccent5" refType="h" fact="0.024"/>
          <dgm:constr type="l" for="ch" forName="imageaccent5" refType="w" fact="0.6413"/>
          <dgm:constr type="t" for="ch" forName="imageaccent5" refType="h" fact="0.121"/>
          <dgm:constr type="w" for="ch" forName="imageaccent5" refType="w" fact="0.0166"/>
          <dgm:constr type="h" for="ch" forName="imageaccent5" refType="h" fact="0.024"/>
          <dgm:constr type="l" for="ch" forName="image6" refType="w" fact="0.4903"/>
          <dgm:constr type="t" for="ch" forName="image6" refType="h" fact="0.4548"/>
          <dgm:constr type="w" for="ch" forName="image6" refType="w" fact="0.1425"/>
          <dgm:constr type="h" for="ch" forName="image6" refType="h" fact="0.2049"/>
          <dgm:constr type="l" for="ch" forName="text6" refType="w" fact="0.6129"/>
          <dgm:constr type="t" for="ch" forName="text6" refType="h" fact="0.3426"/>
          <dgm:constr type="w" for="ch" forName="text6" refType="w" fact="0.1425"/>
          <dgm:constr type="h" for="ch" forName="text6" refType="h" fact="0.2049"/>
          <dgm:constr type="l" for="ch" forName="imageaccent6" refType="w" fact="0.6147"/>
          <dgm:constr type="t" for="ch" forName="imageaccent6" refType="h" fact="0.5447"/>
          <dgm:constr type="w" for="ch" forName="imageaccent6" refType="w" fact="0.0166"/>
          <dgm:constr type="h" for="ch" forName="imageaccent6" refType="h" fact="0.024"/>
          <dgm:constr type="l" for="ch" forName="textaccent6" refType="w" fact="0.6411"/>
          <dgm:constr type="t" for="ch" forName="textaccent6" refType="h" fact="0.5221"/>
          <dgm:constr type="w" for="ch" forName="textaccent6" refType="w" fact="0.0166"/>
          <dgm:constr type="h" for="ch" forName="textaccent6" refType="h" fact="0.024"/>
          <dgm:constr type="l" for="ch" forName="text7" refType="w" fact="0.2451"/>
          <dgm:constr type="t" for="ch" forName="text7" refType="h" fact="0.4535"/>
          <dgm:constr type="w" for="ch" forName="text7" refType="w" fact="0.1425"/>
          <dgm:constr type="h" for="ch" forName="text7" refType="h" fact="0.2049"/>
          <dgm:constr type="l" for="ch" forName="image7" refType="w" fact="0.1225"/>
          <dgm:constr type="t" for="ch" forName="image7" refType="h" fact="0.5674"/>
          <dgm:constr type="w" for="ch" forName="image7" refType="w" fact="0.1425"/>
          <dgm:constr type="h" for="ch" forName="image7" refType="h" fact="0.2049"/>
          <dgm:constr type="l" for="ch" forName="imageaccent7" refType="w" fact="0.2195"/>
          <dgm:constr type="t" for="ch" forName="imageaccent7" refType="h" fact="0.5703"/>
          <dgm:constr type="w" for="ch" forName="imageaccent7" refType="w" fact="0.0166"/>
          <dgm:constr type="h" for="ch" forName="imageaccent7" refType="h" fact="0.024"/>
          <dgm:constr type="l" for="ch" forName="textaccent7" refType="w" fact="0.2491"/>
          <dgm:constr type="t" for="ch" forName="textaccent7" refType="h" fact="0.5443"/>
          <dgm:constr type="w" for="ch" forName="textaccent7" refType="w" fact="0.0166"/>
          <dgm:constr type="h" for="ch" forName="textaccent7" refType="h" fact="0.024"/>
          <dgm:constr type="l" for="ch" forName="image8" refType="w" fact="0.6123"/>
          <dgm:constr type="t" for="ch" forName="image8" refType="h" fact="0.5696"/>
          <dgm:constr type="w" for="ch" forName="image8" refType="w" fact="0.1425"/>
          <dgm:constr type="h" for="ch" forName="image8" refType="h" fact="0.2049"/>
          <dgm:constr type="l" for="ch" forName="text8" refType="w" fact="0.7349"/>
          <dgm:constr type="t" for="ch" forName="text8" refType="h" fact="0.4574"/>
          <dgm:constr type="w" for="ch" forName="text8" refType="w" fact="0.1425"/>
          <dgm:constr type="h" for="ch" forName="text8" refType="h" fact="0.2049"/>
          <dgm:constr type="l" for="ch" forName="imageaccent8" refType="w" fact="0.7367"/>
          <dgm:constr type="t" for="ch" forName="imageaccent8" refType="h" fact="0.6595"/>
          <dgm:constr type="w" for="ch" forName="imageaccent8" refType="w" fact="0.0166"/>
          <dgm:constr type="h" for="ch" forName="imageaccent8" refType="h" fact="0.024"/>
          <dgm:constr type="l" for="ch" forName="textaccent8" refType="w" fact="0.7631"/>
          <dgm:constr type="t" for="ch" forName="textaccent8" refType="h" fact="0.6369"/>
          <dgm:constr type="w" for="ch" forName="textaccent8" refType="w" fact="0.0166"/>
          <dgm:constr type="h" for="ch" forName="textaccent8" refType="h" fact="0.024"/>
          <dgm:constr type="l" for="ch" forName="text9" refType="w" fact="0.7354"/>
          <dgm:constr type="t" for="ch" forName="text9" refType="h" fact="0.0044"/>
          <dgm:constr type="w" for="ch" forName="text9" refType="w" fact="0.1425"/>
          <dgm:constr type="h" for="ch" forName="text9" refType="h" fact="0.2049"/>
          <dgm:constr type="l" for="ch" forName="textaccent9" refType="w" fact="0.8339"/>
          <dgm:constr type="t" for="ch" forName="textaccent9" refType="h" fact="0.1846"/>
          <dgm:constr type="w" for="ch" forName="textaccent9" refType="w" fact="0.0166"/>
          <dgm:constr type="h" for="ch" forName="textaccent9" refType="h" fact="0.024"/>
          <dgm:constr type="l" for="ch" forName="image9" refType="w" fact="0.7354"/>
          <dgm:constr type="t" for="ch" forName="image9" refType="h" fact="0.2306"/>
          <dgm:constr type="w" for="ch" forName="image9" refType="w" fact="0.1425"/>
          <dgm:constr type="h" for="ch" forName="image9" refType="h" fact="0.2049"/>
          <dgm:constr type="l" for="ch" forName="imageaccent9" refType="w" fact="0.8339"/>
          <dgm:constr type="t" for="ch" forName="imageaccent9" refType="h" fact="0.2318"/>
          <dgm:constr type="w" for="ch" forName="imageaccent9" refType="w" fact="0.0166"/>
          <dgm:constr type="h" for="ch" forName="imageaccent9" refType="h" fact="0.024"/>
          <dgm:constr type="l" for="ch" forName="image10" refType="w" fact="0.2446"/>
          <dgm:constr type="t" for="ch" forName="image10" refType="h" fact="0.6805"/>
          <dgm:constr type="w" for="ch" forName="image10" refType="w" fact="0.1425"/>
          <dgm:constr type="h" for="ch" forName="image10" refType="h" fact="0.2049"/>
          <dgm:constr type="l" for="ch" forName="text10" refType="w" fact="0.3672"/>
          <dgm:constr type="t" for="ch" forName="text10" refType="h" fact="0.5683"/>
          <dgm:constr type="w" for="ch" forName="text10" refType="w" fact="0.1425"/>
          <dgm:constr type="h" for="ch" forName="text10" refType="h" fact="0.2049"/>
          <dgm:constr type="l" for="ch" forName="imageaccent10" refType="w" fact="0.369"/>
          <dgm:constr type="t" for="ch" forName="imageaccent10" refType="h" fact="0.7704"/>
          <dgm:constr type="w" for="ch" forName="imageaccent10" refType="w" fact="0.0166"/>
          <dgm:constr type="h" for="ch" forName="imageaccent10" refType="h" fact="0.024"/>
          <dgm:constr type="l" for="ch" forName="textaccent10" refType="w" fact="0.3954"/>
          <dgm:constr type="t" for="ch" forName="textaccent10" refType="h" fact="0.7478"/>
          <dgm:constr type="w" for="ch" forName="textaccent10" refType="w" fact="0.0166"/>
          <dgm:constr type="h" for="ch" forName="textaccent10" refType="h" fact="0.024"/>
          <dgm:constr type="l" for="ch" forName="text11" refType="w" fact="0.612"/>
          <dgm:constr type="t" for="ch" forName="text11" refType="h" fact="0.7951"/>
          <dgm:constr type="w" for="ch" forName="text11" refType="w" fact="0.1425"/>
          <dgm:constr type="h" for="ch" forName="text11" refType="h" fact="0.2049"/>
          <dgm:constr type="l" for="ch" forName="image11" refType="w" fact="0.4894"/>
          <dgm:constr type="t" for="ch" forName="image11" refType="h" fact="0.6816"/>
          <dgm:constr type="w" for="ch" forName="image11" refType="w" fact="0.1425"/>
          <dgm:constr type="h" for="ch" forName="image11" refType="h" fact="0.2049"/>
          <dgm:constr type="l" for="ch" forName="imageaccent11" refType="w" fact="0.5874"/>
          <dgm:constr type="t" for="ch" forName="imageaccent11" refType="h" fact="0.8589"/>
          <dgm:constr type="w" for="ch" forName="imageaccent11" refType="w" fact="0.0166"/>
          <dgm:constr type="h" for="ch" forName="imageaccent11" refType="h" fact="0.024"/>
          <dgm:constr type="l" for="ch" forName="textaccent11" refType="w" fact="0.6154"/>
          <dgm:constr type="t" for="ch" forName="textaccent11" refType="h" fact="0.8863"/>
          <dgm:constr type="w" for="ch" forName="textaccent11" refType="w" fact="0.0166"/>
          <dgm:constr type="h" for="ch" forName="textaccent11" refType="h" fact="0.024"/>
          <dgm:constr type="l" for="ch" forName="text12" refType="w" fact="0.735"/>
          <dgm:constr type="t" for="ch" forName="text12" refType="h" fact="0.684"/>
          <dgm:constr type="w" for="ch" forName="text12" refType="w" fact="0.1425"/>
          <dgm:constr type="h" for="ch" forName="text12" refType="h" fact="0.2049"/>
          <dgm:constr type="l" for="ch" forName="image12" refType="w" fact="0.8575"/>
          <dgm:constr type="t" for="ch" forName="image12" refType="h" fact="0.5718"/>
          <dgm:constr type="w" for="ch" forName="image12" refType="w" fact="0.1425"/>
          <dgm:constr type="h" for="ch" forName="image12" refType="h" fact="0.2049"/>
          <dgm:constr type="l" for="ch" forName="textaccent12" refType="w" fact="0.8594"/>
          <dgm:constr type="t" for="ch" forName="textaccent12" refType="h" fact="0.7739"/>
          <dgm:constr type="w" for="ch" forName="textaccent12" refType="w" fact="0.0166"/>
          <dgm:constr type="h" for="ch" forName="textaccent12" refType="h" fact="0.024"/>
          <dgm:constr type="l" for="ch" forName="imageaccent12" refType="w" fact="0.8858"/>
          <dgm:constr type="t" for="ch" forName="imageaccent12" refType="h" fact="0.7513"/>
          <dgm:constr type="w" for="ch" forName="imageaccent12" refType="w" fact="0.0166"/>
          <dgm:constr type="h" for="ch" forName="imageaccent12" refType="h" fact="0.024"/>
        </dgm:constrLst>
      </dgm:else>
    </dgm:choose>
    <dgm:forEach name="wrapper" axis="self" ptType="parTrans">
      <dgm:forEach name="wrapper2" axis="self" ptType="sibTrans" st="2">
        <dgm:forEach name="textRepeat" axis="self">
          <dgm:layoutNode name="textRepeatNode" styleLbl="alignNode1">
            <dgm:varLst>
              <dgm:chMax val="0"/>
              <dgm:chPref val="0"/>
              <dgm:bulletEnabled val="1"/>
            </dgm:varLst>
            <dgm:alg type="tx"/>
            <dgm:shape xmlns:r="http://schemas.openxmlformats.org/officeDocument/2006/relationships" type="hexagon" r:blip="">
              <dgm:adjLst>
                <dgm:adj idx="1" val="0.25"/>
                <dgm:adj idx="2" val="1.1547"/>
              </dgm:adjLst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.1"/>
              <dgm:constr type="bMarg" refType="primFontSz" fact="0.1"/>
            </dgm:constrLst>
            <dgm:ruleLst>
              <dgm:rule type="primFontSz" val="5" fact="NaN" max="NaN"/>
            </dgm:ruleLst>
          </dgm:layoutNode>
        </dgm:forEach>
        <dgm:forEach name="accentRepeat" axis="self">
          <dgm:layoutNode name="accentRepeatNode" styleLbl="solidAlignAcc1">
            <dgm:alg type="sp"/>
            <dgm:shape xmlns:r="http://schemas.openxmlformats.org/officeDocument/2006/relationships" type="hexagon" r:blip="">
              <dgm:adjLst>
                <dgm:adj idx="1" val="0.25"/>
                <dgm:adj idx="2" val="1.1547"/>
              </dgm:adjLst>
            </dgm:shape>
            <dgm:presOf/>
          </dgm:layoutNode>
        </dgm:forEach>
        <dgm:forEach name="imageRepeat" axis="self">
          <dgm:layoutNode name="imageRepeatNode" styleLbl="alignAcc1">
            <dgm:alg type="sp"/>
            <dgm:shape xmlns:r="http://schemas.openxmlformats.org/officeDocument/2006/relationships" type="hexagon" r:blip="" blipPhldr="1">
              <dgm:adjLst>
                <dgm:adj idx="1" val="0.25"/>
                <dgm:adj idx="2" val="1.1547"/>
              </dgm:adjLst>
            </dgm:shape>
            <dgm:presOf axis="self"/>
          </dgm:layoutNode>
        </dgm:forEach>
      </dgm:forEach>
    </dgm:forEach>
    <dgm:forEach name="Name14" axis="ch" ptType="node" cnt="1">
      <dgm:layoutNode name="text1">
        <dgm:alg type="sp"/>
        <dgm:shape xmlns:r="http://schemas.openxmlformats.org/officeDocument/2006/relationships" r:blip="">
          <dgm:adjLst/>
        </dgm:shape>
        <dgm:presOf/>
        <dgm:constrLst/>
        <dgm:forEach name="Name15" ref="textRepeat"/>
      </dgm:layoutNode>
      <dgm:layoutNode name="textaccent1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"/>
      </dgm:layoutNode>
    </dgm:forEach>
    <dgm:forEach name="Name17" axis="ch" ptType="sibTrans" hideLastTrans="0" cnt="1">
      <dgm:layoutNode name="image1">
        <dgm:alg type="sp"/>
        <dgm:shape xmlns:r="http://schemas.openxmlformats.org/officeDocument/2006/relationships" r:blip="">
          <dgm:adjLst/>
        </dgm:shape>
        <dgm:presOf/>
        <dgm:constrLst/>
        <dgm:forEach name="Name18" ref="imageRepeat"/>
      </dgm:layoutNode>
      <dgm:layoutNode name="imageaccent1">
        <dgm:alg type="sp"/>
        <dgm:shape xmlns:r="http://schemas.openxmlformats.org/officeDocument/2006/relationships" r:blip="">
          <dgm:adjLst/>
        </dgm:shape>
        <dgm:presOf/>
        <dgm:constrLst/>
        <dgm:forEach name="Name19" ref="accentRepeat"/>
      </dgm:layoutNode>
    </dgm:forEach>
    <dgm:forEach name="Name20" axis="ch" ptType="node" st="2" cnt="1">
      <dgm:layoutNode name="text2">
        <dgm:alg type="sp"/>
        <dgm:shape xmlns:r="http://schemas.openxmlformats.org/officeDocument/2006/relationships" r:blip="">
          <dgm:adjLst/>
        </dgm:shape>
        <dgm:presOf/>
        <dgm:constrLst/>
        <dgm:forEach name="Name21" ref="textRepeat"/>
      </dgm:layoutNode>
      <dgm:layoutNode name="textaccent2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"/>
      </dgm:layoutNode>
    </dgm:forEach>
    <dgm:forEach name="Name23" axis="ch" ptType="sibTrans" hideLastTrans="0" st="2" cnt="1">
      <dgm:layoutNode name="image2">
        <dgm:alg type="sp"/>
        <dgm:shape xmlns:r="http://schemas.openxmlformats.org/officeDocument/2006/relationships" r:blip="">
          <dgm:adjLst/>
        </dgm:shape>
        <dgm:presOf/>
        <dgm:constrLst/>
        <dgm:forEach name="Name24" ref="imageRepeat"/>
      </dgm:layoutNode>
      <dgm:layoutNode name="imageaccent2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"/>
      </dgm:layoutNode>
    </dgm:forEach>
    <dgm:forEach name="Name26" axis="ch" ptType="node" st="3" cnt="1">
      <dgm:layoutNode name="text3">
        <dgm:alg type="sp"/>
        <dgm:shape xmlns:r="http://schemas.openxmlformats.org/officeDocument/2006/relationships" r:blip="">
          <dgm:adjLst/>
        </dgm:shape>
        <dgm:presOf/>
        <dgm:constrLst/>
        <dgm:forEach name="Name27" ref="textRepeat"/>
      </dgm:layoutNode>
      <dgm:layoutNode name="textaccent3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</dgm:forEach>
    <dgm:forEach name="Name29" axis="ch" ptType="sibTrans" hideLastTrans="0" st="3" cnt="1">
      <dgm:layoutNode name="image3">
        <dgm:alg type="sp"/>
        <dgm:shape xmlns:r="http://schemas.openxmlformats.org/officeDocument/2006/relationships" r:blip="">
          <dgm:adjLst/>
        </dgm:shape>
        <dgm:presOf/>
        <dgm:constrLst/>
        <dgm:forEach name="Name30" ref="imageRepeat"/>
      </dgm:layoutNode>
      <dgm:layoutNode name="imageaccent3">
        <dgm:alg type="sp"/>
        <dgm:shape xmlns:r="http://schemas.openxmlformats.org/officeDocument/2006/relationships" r:blip="">
          <dgm:adjLst/>
        </dgm:shape>
        <dgm:presOf/>
        <dgm:constrLst/>
        <dgm:forEach name="Name31" ref="accentRepeat"/>
      </dgm:layoutNode>
    </dgm:forEach>
    <dgm:forEach name="Name32" axis="ch" ptType="node" st="4" cnt="1">
      <dgm:layoutNode name="text4">
        <dgm:alg type="sp"/>
        <dgm:shape xmlns:r="http://schemas.openxmlformats.org/officeDocument/2006/relationships" r:blip="">
          <dgm:adjLst/>
        </dgm:shape>
        <dgm:presOf/>
        <dgm:constrLst/>
        <dgm:forEach name="Name33" ref="textRepeat"/>
      </dgm:layoutNode>
      <dgm:layoutNode name="textaccent4">
        <dgm:alg type="sp"/>
        <dgm:shape xmlns:r="http://schemas.openxmlformats.org/officeDocument/2006/relationships" r:blip="">
          <dgm:adjLst/>
        </dgm:shape>
        <dgm:presOf/>
        <dgm:constrLst/>
        <dgm:forEach name="Name34" ref="accentRepeat"/>
      </dgm:layoutNode>
    </dgm:forEach>
    <dgm:forEach name="Name35" axis="ch" ptType="sibTrans" hideLastTrans="0" st="4" cnt="1">
      <dgm:layoutNode name="image4">
        <dgm:alg type="sp"/>
        <dgm:shape xmlns:r="http://schemas.openxmlformats.org/officeDocument/2006/relationships" r:blip="">
          <dgm:adjLst/>
        </dgm:shape>
        <dgm:presOf/>
        <dgm:constrLst/>
        <dgm:forEach name="Name36" ref="imageRepeat"/>
      </dgm:layoutNode>
      <dgm:layoutNode name="imageaccent4">
        <dgm:alg type="sp"/>
        <dgm:shape xmlns:r="http://schemas.openxmlformats.org/officeDocument/2006/relationships" r:blip="">
          <dgm:adjLst/>
        </dgm:shape>
        <dgm:presOf/>
        <dgm:constrLst/>
        <dgm:forEach name="Name37" ref="accentRepeat"/>
      </dgm:layoutNode>
    </dgm:forEach>
    <dgm:forEach name="Name38" axis="ch" ptType="node" st="5" cnt="1">
      <dgm:layoutNode name="text5">
        <dgm:alg type="sp"/>
        <dgm:shape xmlns:r="http://schemas.openxmlformats.org/officeDocument/2006/relationships" r:blip="">
          <dgm:adjLst/>
        </dgm:shape>
        <dgm:presOf/>
        <dgm:constrLst/>
        <dgm:forEach name="Name39" ref="textRepeat"/>
      </dgm:layoutNode>
      <dgm:layoutNode name="textaccent5">
        <dgm:alg type="sp"/>
        <dgm:shape xmlns:r="http://schemas.openxmlformats.org/officeDocument/2006/relationships" r:blip="">
          <dgm:adjLst/>
        </dgm:shape>
        <dgm:presOf/>
        <dgm:constrLst/>
        <dgm:forEach name="Name40" ref="accentRepeat"/>
      </dgm:layoutNode>
    </dgm:forEach>
    <dgm:forEach name="Name41" axis="ch" ptType="sibTrans" hideLastTrans="0" st="5" cnt="1">
      <dgm:layoutNode name="image5">
        <dgm:alg type="sp"/>
        <dgm:shape xmlns:r="http://schemas.openxmlformats.org/officeDocument/2006/relationships" r:blip="">
          <dgm:adjLst/>
        </dgm:shape>
        <dgm:presOf/>
        <dgm:constrLst/>
        <dgm:forEach name="Name42" ref="imageRepeat"/>
      </dgm:layoutNode>
      <dgm:layoutNode name="imageaccent5">
        <dgm:alg type="sp"/>
        <dgm:shape xmlns:r="http://schemas.openxmlformats.org/officeDocument/2006/relationships" r:blip="">
          <dgm:adjLst/>
        </dgm:shape>
        <dgm:presOf/>
        <dgm:constrLst/>
        <dgm:forEach name="Name43" ref="accentRepeat"/>
      </dgm:layoutNode>
    </dgm:forEach>
    <dgm:forEach name="Name44" axis="ch" ptType="node" st="6" cnt="1">
      <dgm:layoutNode name="text6">
        <dgm:alg type="sp"/>
        <dgm:shape xmlns:r="http://schemas.openxmlformats.org/officeDocument/2006/relationships" r:blip="">
          <dgm:adjLst/>
        </dgm:shape>
        <dgm:presOf/>
        <dgm:constrLst/>
        <dgm:forEach name="Name45" ref="textRepeat"/>
      </dgm:layoutNode>
      <dgm:layoutNode name="textaccent6">
        <dgm:alg type="sp"/>
        <dgm:shape xmlns:r="http://schemas.openxmlformats.org/officeDocument/2006/relationships" r:blip="">
          <dgm:adjLst/>
        </dgm:shape>
        <dgm:presOf/>
        <dgm:constrLst/>
        <dgm:forEach name="Name46" ref="accentRepeat"/>
      </dgm:layoutNode>
    </dgm:forEach>
    <dgm:forEach name="Name47" axis="ch" ptType="sibTrans" hideLastTrans="0" st="6" cnt="1">
      <dgm:layoutNode name="image6">
        <dgm:alg type="sp"/>
        <dgm:shape xmlns:r="http://schemas.openxmlformats.org/officeDocument/2006/relationships" r:blip="">
          <dgm:adjLst/>
        </dgm:shape>
        <dgm:presOf/>
        <dgm:constrLst/>
        <dgm:forEach name="Name48" ref="imageRepeat"/>
      </dgm:layoutNode>
      <dgm:layoutNode name="imageaccent6">
        <dgm:alg type="sp"/>
        <dgm:shape xmlns:r="http://schemas.openxmlformats.org/officeDocument/2006/relationships" r:blip="">
          <dgm:adjLst/>
        </dgm:shape>
        <dgm:presOf/>
        <dgm:constrLst/>
        <dgm:forEach name="Name49" ref="accentRepeat"/>
      </dgm:layoutNode>
    </dgm:forEach>
    <dgm:forEach name="Name50" axis="ch" ptType="node" st="7" cnt="1">
      <dgm:layoutNode name="text7">
        <dgm:alg type="sp"/>
        <dgm:shape xmlns:r="http://schemas.openxmlformats.org/officeDocument/2006/relationships" r:blip="">
          <dgm:adjLst/>
        </dgm:shape>
        <dgm:presOf/>
        <dgm:constrLst/>
        <dgm:forEach name="Name51" ref="textRepeat"/>
      </dgm:layoutNode>
      <dgm:layoutNode name="textaccent7">
        <dgm:alg type="sp"/>
        <dgm:shape xmlns:r="http://schemas.openxmlformats.org/officeDocument/2006/relationships" r:blip="">
          <dgm:adjLst/>
        </dgm:shape>
        <dgm:presOf/>
        <dgm:constrLst/>
        <dgm:forEach name="Name52" ref="accentRepeat"/>
      </dgm:layoutNode>
    </dgm:forEach>
    <dgm:forEach name="Name53" axis="ch" ptType="sibTrans" hideLastTrans="0" st="7" cnt="1">
      <dgm:layoutNode name="image7">
        <dgm:alg type="sp"/>
        <dgm:shape xmlns:r="http://schemas.openxmlformats.org/officeDocument/2006/relationships" r:blip="">
          <dgm:adjLst/>
        </dgm:shape>
        <dgm:presOf/>
        <dgm:constrLst/>
        <dgm:forEach name="Name54" ref="imageRepeat"/>
      </dgm:layoutNode>
      <dgm:layoutNode name="imageaccent7">
        <dgm:alg type="sp"/>
        <dgm:shape xmlns:r="http://schemas.openxmlformats.org/officeDocument/2006/relationships" r:blip="">
          <dgm:adjLst/>
        </dgm:shape>
        <dgm:presOf/>
        <dgm:constrLst/>
        <dgm:forEach name="Name55" ref="accentRepeat"/>
      </dgm:layoutNode>
    </dgm:forEach>
    <dgm:forEach name="Name56" axis="ch" ptType="node" st="8" cnt="1">
      <dgm:layoutNode name="text8">
        <dgm:alg type="sp"/>
        <dgm:shape xmlns:r="http://schemas.openxmlformats.org/officeDocument/2006/relationships" r:blip="">
          <dgm:adjLst/>
        </dgm:shape>
        <dgm:presOf/>
        <dgm:constrLst/>
        <dgm:forEach name="Name57" ref="textRepeat"/>
      </dgm:layoutNode>
      <dgm:layoutNode name="textaccent8">
        <dgm:alg type="sp"/>
        <dgm:shape xmlns:r="http://schemas.openxmlformats.org/officeDocument/2006/relationships" r:blip="">
          <dgm:adjLst/>
        </dgm:shape>
        <dgm:presOf/>
        <dgm:constrLst/>
        <dgm:forEach name="Name58" ref="accentRepeat"/>
      </dgm:layoutNode>
    </dgm:forEach>
    <dgm:forEach name="Name59" axis="ch" ptType="sibTrans" hideLastTrans="0" st="8" cnt="1">
      <dgm:layoutNode name="image8">
        <dgm:alg type="sp"/>
        <dgm:shape xmlns:r="http://schemas.openxmlformats.org/officeDocument/2006/relationships" r:blip="">
          <dgm:adjLst/>
        </dgm:shape>
        <dgm:presOf/>
        <dgm:constrLst/>
        <dgm:forEach name="Name60" ref="imageRepeat"/>
      </dgm:layoutNode>
      <dgm:layoutNode name="imageaccent8">
        <dgm:alg type="sp"/>
        <dgm:shape xmlns:r="http://schemas.openxmlformats.org/officeDocument/2006/relationships" r:blip="">
          <dgm:adjLst/>
        </dgm:shape>
        <dgm:presOf/>
        <dgm:constrLst/>
        <dgm:forEach name="Name61" ref="accentRepeat"/>
      </dgm:layoutNode>
    </dgm:forEach>
    <dgm:forEach name="Name62" axis="ch" ptType="node" st="9" cnt="1">
      <dgm:layoutNode name="text9">
        <dgm:alg type="sp"/>
        <dgm:shape xmlns:r="http://schemas.openxmlformats.org/officeDocument/2006/relationships" r:blip="">
          <dgm:adjLst/>
        </dgm:shape>
        <dgm:presOf/>
        <dgm:constrLst/>
        <dgm:forEach name="Name63" ref="textRepeat"/>
      </dgm:layoutNode>
      <dgm:layoutNode name="textaccent9">
        <dgm:alg type="sp"/>
        <dgm:shape xmlns:r="http://schemas.openxmlformats.org/officeDocument/2006/relationships" r:blip="">
          <dgm:adjLst/>
        </dgm:shape>
        <dgm:presOf/>
        <dgm:constrLst/>
        <dgm:forEach name="Name64" ref="accentRepeat"/>
      </dgm:layoutNode>
    </dgm:forEach>
    <dgm:forEach name="Name65" axis="ch" ptType="sibTrans" hideLastTrans="0" st="9" cnt="1">
      <dgm:layoutNode name="image9">
        <dgm:alg type="sp"/>
        <dgm:shape xmlns:r="http://schemas.openxmlformats.org/officeDocument/2006/relationships" r:blip="">
          <dgm:adjLst/>
        </dgm:shape>
        <dgm:presOf/>
        <dgm:constrLst/>
        <dgm:forEach name="Name66" ref="imageRepeat"/>
      </dgm:layoutNode>
      <dgm:layoutNode name="imageaccent9">
        <dgm:alg type="sp"/>
        <dgm:shape xmlns:r="http://schemas.openxmlformats.org/officeDocument/2006/relationships" r:blip="">
          <dgm:adjLst/>
        </dgm:shape>
        <dgm:presOf/>
        <dgm:constrLst/>
        <dgm:forEach name="Name67" ref="accentRepeat"/>
      </dgm:layoutNode>
    </dgm:forEach>
    <dgm:forEach name="Name68" axis="ch" ptType="node" st="10" cnt="1">
      <dgm:layoutNode name="text10">
        <dgm:alg type="sp"/>
        <dgm:shape xmlns:r="http://schemas.openxmlformats.org/officeDocument/2006/relationships" r:blip="">
          <dgm:adjLst/>
        </dgm:shape>
        <dgm:presOf/>
        <dgm:constrLst/>
        <dgm:forEach name="Name69" ref="textRepeat"/>
      </dgm:layoutNode>
      <dgm:layoutNode name="textaccent10">
        <dgm:alg type="sp"/>
        <dgm:shape xmlns:r="http://schemas.openxmlformats.org/officeDocument/2006/relationships" r:blip="">
          <dgm:adjLst/>
        </dgm:shape>
        <dgm:presOf/>
        <dgm:constrLst/>
        <dgm:forEach name="Name70" ref="accentRepeat"/>
      </dgm:layoutNode>
    </dgm:forEach>
    <dgm:forEach name="Name71" axis="ch" ptType="sibTrans" hideLastTrans="0" st="10" cnt="1">
      <dgm:layoutNode name="image10">
        <dgm:alg type="sp"/>
        <dgm:shape xmlns:r="http://schemas.openxmlformats.org/officeDocument/2006/relationships" r:blip="">
          <dgm:adjLst/>
        </dgm:shape>
        <dgm:presOf/>
        <dgm:constrLst/>
        <dgm:forEach name="Name72" ref="imageRepeat"/>
      </dgm:layoutNode>
      <dgm:layoutNode name="imageaccent10">
        <dgm:alg type="sp"/>
        <dgm:shape xmlns:r="http://schemas.openxmlformats.org/officeDocument/2006/relationships" r:blip="">
          <dgm:adjLst/>
        </dgm:shape>
        <dgm:presOf/>
        <dgm:constrLst/>
        <dgm:forEach name="Name73" ref="accentRepeat"/>
      </dgm:layoutNode>
    </dgm:forEach>
    <dgm:forEach name="Name74" axis="ch" ptType="node" st="11" cnt="1">
      <dgm:layoutNode name="text11">
        <dgm:alg type="sp"/>
        <dgm:shape xmlns:r="http://schemas.openxmlformats.org/officeDocument/2006/relationships" r:blip="">
          <dgm:adjLst/>
        </dgm:shape>
        <dgm:presOf/>
        <dgm:constrLst/>
        <dgm:forEach name="Name75" ref="textRepeat"/>
      </dgm:layoutNode>
      <dgm:layoutNode name="textaccent1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</dgm:forEach>
    <dgm:forEach name="Name77" axis="ch" ptType="sibTrans" hideLastTrans="0" st="11" cnt="1">
      <dgm:layoutNode name="image11">
        <dgm:alg type="sp"/>
        <dgm:shape xmlns:r="http://schemas.openxmlformats.org/officeDocument/2006/relationships" r:blip="">
          <dgm:adjLst/>
        </dgm:shape>
        <dgm:presOf/>
        <dgm:constrLst/>
        <dgm:forEach name="Name78" ref="imageRepeat"/>
      </dgm:layoutNode>
      <dgm:layoutNode name="imageaccent11">
        <dgm:alg type="sp"/>
        <dgm:shape xmlns:r="http://schemas.openxmlformats.org/officeDocument/2006/relationships" r:blip="">
          <dgm:adjLst/>
        </dgm:shape>
        <dgm:presOf/>
        <dgm:constrLst/>
        <dgm:forEach name="Name79" ref="accentRepeat"/>
      </dgm:layoutNode>
    </dgm:forEach>
    <dgm:forEach name="Name80" axis="ch" ptType="node" st="12" cnt="1">
      <dgm:layoutNode name="text12">
        <dgm:alg type="sp"/>
        <dgm:shape xmlns:r="http://schemas.openxmlformats.org/officeDocument/2006/relationships" r:blip="">
          <dgm:adjLst/>
        </dgm:shape>
        <dgm:presOf/>
        <dgm:constrLst/>
        <dgm:forEach name="Name81" ref="textRepeat"/>
      </dgm:layoutNode>
      <dgm:layoutNode name="textaccent12">
        <dgm:alg type="sp"/>
        <dgm:shape xmlns:r="http://schemas.openxmlformats.org/officeDocument/2006/relationships" r:blip="">
          <dgm:adjLst/>
        </dgm:shape>
        <dgm:presOf/>
        <dgm:constrLst/>
        <dgm:forEach name="Name82" ref="accentRepeat"/>
      </dgm:layoutNode>
    </dgm:forEach>
    <dgm:forEach name="Name83" axis="ch" ptType="sibTrans" hideLastTrans="0" st="12" cnt="1">
      <dgm:layoutNode name="image12">
        <dgm:alg type="sp"/>
        <dgm:shape xmlns:r="http://schemas.openxmlformats.org/officeDocument/2006/relationships" r:blip="">
          <dgm:adjLst/>
        </dgm:shape>
        <dgm:presOf/>
        <dgm:constrLst/>
        <dgm:forEach name="Name84" ref="imageRepeat"/>
      </dgm:layoutNode>
      <dgm:layoutNode name="imageaccent12">
        <dgm:alg type="sp"/>
        <dgm:shape xmlns:r="http://schemas.openxmlformats.org/officeDocument/2006/relationships" r:blip="">
          <dgm:adjLst/>
        </dgm:shape>
        <dgm:presOf/>
        <dgm:constrLst/>
        <dgm:forEach name="Name85" ref="accentRepeat"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sida-vit logo för mörka bil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09600" y="457200"/>
            <a:ext cx="7320000" cy="968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609600" y="1440000"/>
            <a:ext cx="7296811" cy="1752600"/>
          </a:xfrm>
        </p:spPr>
        <p:txBody>
          <a:bodyPr/>
          <a:lstStyle>
            <a:lvl1pPr marL="0" indent="0" algn="l">
              <a:buNone/>
              <a:defRPr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</a:t>
            </a:r>
            <a:r>
              <a:rPr lang="sv-SE" dirty="0" err="1"/>
              <a:t>ev</a:t>
            </a:r>
            <a:r>
              <a:rPr lang="sv-SE" dirty="0"/>
              <a:t> underrubrik här</a:t>
            </a:r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399" y="467862"/>
            <a:ext cx="1823957" cy="496800"/>
          </a:xfrm>
          <a:prstGeom prst="rect">
            <a:avLst/>
          </a:prstGeom>
        </p:spPr>
      </p:pic>
      <p:sp>
        <p:nvSpPr>
          <p:cNvPr id="7" name="textruta 6"/>
          <p:cNvSpPr txBox="1"/>
          <p:nvPr userDrawn="1"/>
        </p:nvSpPr>
        <p:spPr>
          <a:xfrm>
            <a:off x="12336693" y="13466"/>
            <a:ext cx="2112235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>
                <a:solidFill>
                  <a:schemeClr val="tx2"/>
                </a:solidFill>
              </a:rPr>
              <a:t>För att byta bakgrundsbild klicka på STHLM bilder på fliken Start. </a:t>
            </a:r>
          </a:p>
          <a:p>
            <a:endParaRPr lang="sv-SE" sz="1400" dirty="0">
              <a:solidFill>
                <a:schemeClr val="tx2"/>
              </a:solidFill>
            </a:endParaRPr>
          </a:p>
          <a:p>
            <a:r>
              <a:rPr lang="sv-SE" sz="1400" dirty="0">
                <a:solidFill>
                  <a:schemeClr val="tx2"/>
                </a:solidFill>
              </a:rPr>
              <a:t>Har du en egen bild högerklickar du på bakgrundsbilden och väljer Formatera bakgrund och sen Infoga från: Fil. </a:t>
            </a:r>
          </a:p>
          <a:p>
            <a:r>
              <a:rPr lang="sv-SE" sz="1400" dirty="0">
                <a:solidFill>
                  <a:schemeClr val="tx2"/>
                </a:solidFill>
              </a:rPr>
              <a:t> </a:t>
            </a:r>
          </a:p>
          <a:p>
            <a:r>
              <a:rPr lang="sv-SE" sz="1400" dirty="0">
                <a:solidFill>
                  <a:schemeClr val="tx2"/>
                </a:solidFill>
              </a:rPr>
              <a:t>Tänk på att logotypen alltid ska vara tydlig. Vit logotyp mot mörk bakgrund och svart logotyp mot ljus.</a:t>
            </a:r>
          </a:p>
          <a:p>
            <a:r>
              <a:rPr lang="sv-SE" sz="1400" dirty="0">
                <a:solidFill>
                  <a:schemeClr val="tx2"/>
                </a:solidFill>
              </a:rPr>
              <a:t>Byt mellan de olika under Layout. </a:t>
            </a:r>
          </a:p>
        </p:txBody>
      </p:sp>
    </p:spTree>
    <p:extLst>
      <p:ext uri="{BB962C8B-B14F-4D97-AF65-F5344CB8AC3E}">
        <p14:creationId xmlns:p14="http://schemas.microsoft.com/office/powerpoint/2010/main" val="3517741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- bild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8"/>
          </p:nvPr>
        </p:nvSpPr>
        <p:spPr>
          <a:xfrm>
            <a:off x="609600" y="1440000"/>
            <a:ext cx="5184000" cy="39600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6096684" y="1440000"/>
            <a:ext cx="5472000" cy="3960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8" name="Platshållare för text 4"/>
          <p:cNvSpPr>
            <a:spLocks noGrp="1"/>
          </p:cNvSpPr>
          <p:nvPr>
            <p:ph type="body" sz="quarter" idx="17" hasCustomPrompt="1"/>
          </p:nvPr>
        </p:nvSpPr>
        <p:spPr>
          <a:xfrm>
            <a:off x="6096684" y="5446800"/>
            <a:ext cx="5472000" cy="180000"/>
          </a:xfrm>
        </p:spPr>
        <p:txBody>
          <a:bodyPr/>
          <a:lstStyle>
            <a:lvl1pPr marL="0" indent="0">
              <a:buNone/>
              <a:defRPr sz="1000" baseline="0"/>
            </a:lvl1pPr>
          </a:lstStyle>
          <a:p>
            <a:pPr lvl="0"/>
            <a:r>
              <a:rPr lang="sv-SE" dirty="0"/>
              <a:t>Skriv </a:t>
            </a:r>
            <a:r>
              <a:rPr lang="sv-SE" dirty="0" err="1"/>
              <a:t>ev</a:t>
            </a:r>
            <a:r>
              <a:rPr lang="sv-SE" dirty="0"/>
              <a:t> källa</a:t>
            </a:r>
          </a:p>
        </p:txBody>
      </p:sp>
      <p:sp>
        <p:nvSpPr>
          <p:cNvPr id="13" name="Platshållare för datum 1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14" name="Platshållare för sidfot 1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Skriv eventuell sidfot här</a:t>
            </a:r>
            <a:endParaRPr lang="sv-SE" dirty="0"/>
          </a:p>
        </p:txBody>
      </p:sp>
      <p:sp>
        <p:nvSpPr>
          <p:cNvPr id="15" name="Platshållare för bildnummer 1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1FA3D87-4B78-4D5D-8368-DA3305501A4C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0" name="textruta 9"/>
          <p:cNvSpPr txBox="1"/>
          <p:nvPr userDrawn="1"/>
        </p:nvSpPr>
        <p:spPr>
          <a:xfrm>
            <a:off x="12432704" y="2132857"/>
            <a:ext cx="211223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>
                <a:solidFill>
                  <a:schemeClr val="tx2"/>
                </a:solidFill>
              </a:rPr>
              <a:t>Klicka på </a:t>
            </a:r>
            <a:r>
              <a:rPr lang="sv-SE" sz="1400" b="1" dirty="0">
                <a:solidFill>
                  <a:schemeClr val="tx2"/>
                </a:solidFill>
              </a:rPr>
              <a:t>STHLM</a:t>
            </a:r>
            <a:r>
              <a:rPr lang="sv-SE" sz="1400" baseline="0" dirty="0">
                <a:solidFill>
                  <a:schemeClr val="tx2"/>
                </a:solidFill>
              </a:rPr>
              <a:t> </a:t>
            </a:r>
            <a:r>
              <a:rPr lang="sv-SE" sz="1400" b="1" baseline="0" dirty="0">
                <a:solidFill>
                  <a:schemeClr val="tx2"/>
                </a:solidFill>
              </a:rPr>
              <a:t>bilder</a:t>
            </a:r>
            <a:r>
              <a:rPr lang="sv-SE" sz="1400" baseline="0" dirty="0">
                <a:solidFill>
                  <a:schemeClr val="tx2"/>
                </a:solidFill>
              </a:rPr>
              <a:t> för att lägga till en bild. Om du har en egen bild, klicka direkt på ikonen som visas i rutan här till vänster på sidan.</a:t>
            </a:r>
            <a:endParaRPr lang="sv-SE" sz="1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7822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- bild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831600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609600" y="1439998"/>
            <a:ext cx="5472000" cy="3960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8"/>
          </p:nvPr>
        </p:nvSpPr>
        <p:spPr>
          <a:xfrm>
            <a:off x="6398400" y="1439863"/>
            <a:ext cx="5184000" cy="39600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text 4"/>
          <p:cNvSpPr>
            <a:spLocks noGrp="1"/>
          </p:cNvSpPr>
          <p:nvPr>
            <p:ph type="body" sz="quarter" idx="17" hasCustomPrompt="1"/>
          </p:nvPr>
        </p:nvSpPr>
        <p:spPr>
          <a:xfrm>
            <a:off x="613832" y="5446800"/>
            <a:ext cx="5472000" cy="180000"/>
          </a:xfrm>
        </p:spPr>
        <p:txBody>
          <a:bodyPr/>
          <a:lstStyle>
            <a:lvl1pPr marL="0" indent="0">
              <a:buNone/>
              <a:defRPr sz="1000" baseline="0"/>
            </a:lvl1pPr>
          </a:lstStyle>
          <a:p>
            <a:pPr lvl="0"/>
            <a:r>
              <a:rPr lang="sv-SE" dirty="0"/>
              <a:t>Skriv </a:t>
            </a:r>
            <a:r>
              <a:rPr lang="sv-SE" dirty="0" err="1"/>
              <a:t>ev</a:t>
            </a:r>
            <a:r>
              <a:rPr lang="sv-SE" dirty="0"/>
              <a:t> källa</a:t>
            </a:r>
          </a:p>
        </p:txBody>
      </p:sp>
      <p:sp>
        <p:nvSpPr>
          <p:cNvPr id="11" name="Platshållare för datum 10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12" name="Platshållare för sidfot 11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Skriv eventuell sidfot här</a:t>
            </a:r>
            <a:endParaRPr lang="sv-SE" dirty="0"/>
          </a:p>
        </p:txBody>
      </p:sp>
      <p:sp>
        <p:nvSpPr>
          <p:cNvPr id="13" name="Platshållare för bildnummer 1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1FA3D87-4B78-4D5D-8368-DA3305501A4C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0" name="textruta 9"/>
          <p:cNvSpPr txBox="1"/>
          <p:nvPr userDrawn="1"/>
        </p:nvSpPr>
        <p:spPr>
          <a:xfrm>
            <a:off x="12432704" y="2132857"/>
            <a:ext cx="211223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>
                <a:solidFill>
                  <a:schemeClr val="tx2"/>
                </a:solidFill>
              </a:rPr>
              <a:t>Klicka på </a:t>
            </a:r>
            <a:r>
              <a:rPr lang="sv-SE" sz="1400" b="1" dirty="0">
                <a:solidFill>
                  <a:schemeClr val="tx2"/>
                </a:solidFill>
              </a:rPr>
              <a:t>STHLM</a:t>
            </a:r>
            <a:r>
              <a:rPr lang="sv-SE" sz="1400" baseline="0" dirty="0">
                <a:solidFill>
                  <a:schemeClr val="tx2"/>
                </a:solidFill>
              </a:rPr>
              <a:t> </a:t>
            </a:r>
            <a:r>
              <a:rPr lang="sv-SE" sz="1400" b="1" baseline="0" dirty="0">
                <a:solidFill>
                  <a:schemeClr val="tx2"/>
                </a:solidFill>
              </a:rPr>
              <a:t>bilder</a:t>
            </a:r>
            <a:r>
              <a:rPr lang="sv-SE" sz="1400" baseline="0" dirty="0">
                <a:solidFill>
                  <a:schemeClr val="tx2"/>
                </a:solidFill>
              </a:rPr>
              <a:t> för att lägga till en bild. Om du har en egen bild, klicka direkt på ikonen som visas i rutan här till vänster på sidan.</a:t>
            </a:r>
            <a:endParaRPr lang="sv-SE" sz="1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2175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vänster bred och text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831600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609600" y="1439999"/>
            <a:ext cx="7680000" cy="4294051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8"/>
          </p:nvPr>
        </p:nvSpPr>
        <p:spPr>
          <a:xfrm>
            <a:off x="8496000" y="1440000"/>
            <a:ext cx="3086400" cy="429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0" name="Platshållare för text 4"/>
          <p:cNvSpPr>
            <a:spLocks noGrp="1"/>
          </p:cNvSpPr>
          <p:nvPr>
            <p:ph type="body" sz="quarter" idx="17" hasCustomPrompt="1"/>
          </p:nvPr>
        </p:nvSpPr>
        <p:spPr>
          <a:xfrm>
            <a:off x="609600" y="5733256"/>
            <a:ext cx="7680000" cy="180000"/>
          </a:xfrm>
        </p:spPr>
        <p:txBody>
          <a:bodyPr/>
          <a:lstStyle>
            <a:lvl1pPr marL="0" indent="0">
              <a:buNone/>
              <a:defRPr sz="1000" baseline="0"/>
            </a:lvl1pPr>
          </a:lstStyle>
          <a:p>
            <a:pPr lvl="0"/>
            <a:r>
              <a:rPr lang="sv-SE" dirty="0"/>
              <a:t>Skriv </a:t>
            </a:r>
            <a:r>
              <a:rPr lang="sv-SE" dirty="0" err="1"/>
              <a:t>ev</a:t>
            </a:r>
            <a:r>
              <a:rPr lang="sv-SE" dirty="0"/>
              <a:t> källa</a:t>
            </a:r>
          </a:p>
        </p:txBody>
      </p:sp>
      <p:sp>
        <p:nvSpPr>
          <p:cNvPr id="11" name="Platshållare för datum 10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12" name="Platshållare för sidfot 11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Skriv eventuell sidfot här</a:t>
            </a:r>
            <a:endParaRPr lang="sv-SE" dirty="0"/>
          </a:p>
        </p:txBody>
      </p:sp>
      <p:sp>
        <p:nvSpPr>
          <p:cNvPr id="13" name="Platshållare för bildnummer 1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1FA3D87-4B78-4D5D-8368-DA3305501A4C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4" name="textruta 13"/>
          <p:cNvSpPr txBox="1"/>
          <p:nvPr userDrawn="1"/>
        </p:nvSpPr>
        <p:spPr>
          <a:xfrm>
            <a:off x="12432704" y="2132857"/>
            <a:ext cx="211223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>
                <a:solidFill>
                  <a:schemeClr val="tx2"/>
                </a:solidFill>
              </a:rPr>
              <a:t>Klicka på </a:t>
            </a:r>
            <a:r>
              <a:rPr lang="sv-SE" sz="1400" b="1" dirty="0">
                <a:solidFill>
                  <a:schemeClr val="tx2"/>
                </a:solidFill>
              </a:rPr>
              <a:t>STHLM</a:t>
            </a:r>
            <a:r>
              <a:rPr lang="sv-SE" sz="1400" baseline="0" dirty="0">
                <a:solidFill>
                  <a:schemeClr val="tx2"/>
                </a:solidFill>
              </a:rPr>
              <a:t> </a:t>
            </a:r>
            <a:r>
              <a:rPr lang="sv-SE" sz="1400" b="1" baseline="0" dirty="0">
                <a:solidFill>
                  <a:schemeClr val="tx2"/>
                </a:solidFill>
              </a:rPr>
              <a:t>bilder</a:t>
            </a:r>
            <a:r>
              <a:rPr lang="sv-SE" sz="1400" baseline="0" dirty="0">
                <a:solidFill>
                  <a:schemeClr val="tx2"/>
                </a:solidFill>
              </a:rPr>
              <a:t> för att lägga till en bild. Om du har en egen bild, klicka direkt på ikonen som visas i rutan här till vänster på sidan.</a:t>
            </a:r>
            <a:endParaRPr lang="sv-SE" sz="1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67513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609600" y="1439999"/>
            <a:ext cx="10959008" cy="4294051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8" name="Platshållare för text 4"/>
          <p:cNvSpPr>
            <a:spLocks noGrp="1"/>
          </p:cNvSpPr>
          <p:nvPr>
            <p:ph type="body" sz="quarter" idx="17" hasCustomPrompt="1"/>
          </p:nvPr>
        </p:nvSpPr>
        <p:spPr>
          <a:xfrm>
            <a:off x="613833" y="5733256"/>
            <a:ext cx="10958400" cy="180000"/>
          </a:xfrm>
        </p:spPr>
        <p:txBody>
          <a:bodyPr/>
          <a:lstStyle>
            <a:lvl1pPr marL="0" indent="0">
              <a:buNone/>
              <a:defRPr sz="1000" baseline="0"/>
            </a:lvl1pPr>
          </a:lstStyle>
          <a:p>
            <a:pPr lvl="0"/>
            <a:r>
              <a:rPr lang="sv-SE" dirty="0"/>
              <a:t>Skriv </a:t>
            </a:r>
            <a:r>
              <a:rPr lang="sv-SE" dirty="0" err="1"/>
              <a:t>ev</a:t>
            </a:r>
            <a:r>
              <a:rPr lang="sv-SE" dirty="0"/>
              <a:t> källa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Skriv eventuell sidfot här</a:t>
            </a:r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1FA3D87-4B78-4D5D-8368-DA3305501A4C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0" name="textruta 9"/>
          <p:cNvSpPr txBox="1"/>
          <p:nvPr userDrawn="1"/>
        </p:nvSpPr>
        <p:spPr>
          <a:xfrm>
            <a:off x="12432704" y="2132857"/>
            <a:ext cx="211223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>
                <a:solidFill>
                  <a:schemeClr val="tx2"/>
                </a:solidFill>
              </a:rPr>
              <a:t>Klicka på </a:t>
            </a:r>
            <a:r>
              <a:rPr lang="sv-SE" sz="1400" b="1" dirty="0">
                <a:solidFill>
                  <a:schemeClr val="tx2"/>
                </a:solidFill>
              </a:rPr>
              <a:t>STHLM</a:t>
            </a:r>
            <a:r>
              <a:rPr lang="sv-SE" sz="1400" baseline="0" dirty="0">
                <a:solidFill>
                  <a:schemeClr val="tx2"/>
                </a:solidFill>
              </a:rPr>
              <a:t> </a:t>
            </a:r>
            <a:r>
              <a:rPr lang="sv-SE" sz="1400" b="1" baseline="0" dirty="0">
                <a:solidFill>
                  <a:schemeClr val="tx2"/>
                </a:solidFill>
              </a:rPr>
              <a:t>bilder</a:t>
            </a:r>
            <a:r>
              <a:rPr lang="sv-SE" sz="1400" baseline="0" dirty="0">
                <a:solidFill>
                  <a:schemeClr val="tx2"/>
                </a:solidFill>
              </a:rPr>
              <a:t> för att lägga till en bild. Om du har en egen bild, klicka direkt på ikonen som visas i rutan här till vänster på sidan.</a:t>
            </a:r>
            <a:endParaRPr lang="sv-SE" sz="1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17451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09600" y="1484784"/>
            <a:ext cx="5184000" cy="639762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09600" y="2174874"/>
            <a:ext cx="5184000" cy="3456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398400" y="1484784"/>
            <a:ext cx="5184000" cy="639762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398400" y="2174874"/>
            <a:ext cx="5184000" cy="3456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0" name="Platshållare för text 4"/>
          <p:cNvSpPr>
            <a:spLocks noGrp="1"/>
          </p:cNvSpPr>
          <p:nvPr>
            <p:ph type="body" sz="quarter" idx="17" hasCustomPrompt="1"/>
          </p:nvPr>
        </p:nvSpPr>
        <p:spPr>
          <a:xfrm>
            <a:off x="609600" y="5661248"/>
            <a:ext cx="5184000" cy="180000"/>
          </a:xfrm>
        </p:spPr>
        <p:txBody>
          <a:bodyPr/>
          <a:lstStyle>
            <a:lvl1pPr marL="0" indent="0">
              <a:buNone/>
              <a:defRPr sz="1000" baseline="0"/>
            </a:lvl1pPr>
          </a:lstStyle>
          <a:p>
            <a:pPr lvl="0"/>
            <a:r>
              <a:rPr lang="sv-SE" dirty="0"/>
              <a:t>Skriv </a:t>
            </a:r>
            <a:r>
              <a:rPr lang="sv-SE" dirty="0" err="1"/>
              <a:t>ev</a:t>
            </a:r>
            <a:r>
              <a:rPr lang="sv-SE" dirty="0"/>
              <a:t> källa</a:t>
            </a:r>
          </a:p>
        </p:txBody>
      </p:sp>
      <p:sp>
        <p:nvSpPr>
          <p:cNvPr id="11" name="Platshållare för text 4"/>
          <p:cNvSpPr>
            <a:spLocks noGrp="1"/>
          </p:cNvSpPr>
          <p:nvPr>
            <p:ph type="body" sz="quarter" idx="18" hasCustomPrompt="1"/>
          </p:nvPr>
        </p:nvSpPr>
        <p:spPr>
          <a:xfrm>
            <a:off x="6398400" y="5661248"/>
            <a:ext cx="5184000" cy="180000"/>
          </a:xfrm>
        </p:spPr>
        <p:txBody>
          <a:bodyPr/>
          <a:lstStyle>
            <a:lvl1pPr marL="0" indent="0">
              <a:buNone/>
              <a:defRPr sz="1000" baseline="0"/>
            </a:lvl1pPr>
          </a:lstStyle>
          <a:p>
            <a:pPr lvl="0"/>
            <a:r>
              <a:rPr lang="sv-SE" dirty="0"/>
              <a:t>Skriv </a:t>
            </a:r>
            <a:r>
              <a:rPr lang="sv-SE" dirty="0" err="1"/>
              <a:t>ev</a:t>
            </a:r>
            <a:r>
              <a:rPr lang="sv-SE" dirty="0"/>
              <a:t> källa</a:t>
            </a:r>
          </a:p>
        </p:txBody>
      </p:sp>
      <p:sp>
        <p:nvSpPr>
          <p:cNvPr id="13" name="Platshållare för datum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14" name="Platshållare för sidfot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Skriv eventuell sidfot här</a:t>
            </a:r>
            <a:endParaRPr lang="sv-SE" dirty="0"/>
          </a:p>
        </p:txBody>
      </p:sp>
      <p:sp>
        <p:nvSpPr>
          <p:cNvPr id="15" name="Platshållare för bildnumm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A3D87-4B78-4D5D-8368-DA3305501A4C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662188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12" name="Platshållare för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13" name="Platshållare för sidfot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Skriv eventuell sidfot här</a:t>
            </a:r>
            <a:endParaRPr lang="sv-SE" dirty="0"/>
          </a:p>
        </p:txBody>
      </p:sp>
      <p:sp>
        <p:nvSpPr>
          <p:cNvPr id="14" name="Platshållare för bildnumm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A3D87-4B78-4D5D-8368-DA3305501A4C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942714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9" name="Platshållare för sidfo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Skriv eventuell sidfot här</a:t>
            </a:r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A3D87-4B78-4D5D-8368-DA3305501A4C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825563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sida - Lila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7310400" cy="936000"/>
          </a:xfrm>
        </p:spPr>
        <p:txBody>
          <a:bodyPr anchor="t"/>
          <a:lstStyle>
            <a:lvl1pPr algn="l">
              <a:defRPr sz="2800" b="1" cap="none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0"/>
          </p:nvPr>
        </p:nvSpPr>
        <p:spPr>
          <a:xfrm>
            <a:off x="624417" y="1439864"/>
            <a:ext cx="7310400" cy="1197049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391" y="6279952"/>
            <a:ext cx="1453880" cy="3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1841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sida - Grö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7310400" cy="936000"/>
          </a:xfrm>
        </p:spPr>
        <p:txBody>
          <a:bodyPr anchor="t"/>
          <a:lstStyle>
            <a:lvl1pPr algn="l">
              <a:defRPr sz="2800" b="1" cap="none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0"/>
          </p:nvPr>
        </p:nvSpPr>
        <p:spPr>
          <a:xfrm>
            <a:off x="624417" y="1439864"/>
            <a:ext cx="7310400" cy="1197049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pic>
        <p:nvPicPr>
          <p:cNvPr id="4" name="Bildobjekt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391" y="6279952"/>
            <a:ext cx="1453880" cy="3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98824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sida - Ros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7310400" cy="936000"/>
          </a:xfrm>
        </p:spPr>
        <p:txBody>
          <a:bodyPr anchor="t"/>
          <a:lstStyle>
            <a:lvl1pPr algn="l">
              <a:defRPr sz="2800" b="1" cap="none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0"/>
          </p:nvPr>
        </p:nvSpPr>
        <p:spPr>
          <a:xfrm>
            <a:off x="624417" y="1439864"/>
            <a:ext cx="7310400" cy="1197049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pic>
        <p:nvPicPr>
          <p:cNvPr id="4" name="Bildobjekt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391" y="6279952"/>
            <a:ext cx="1453880" cy="3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0757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sida-svart logo för ljusa bil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09600" y="457200"/>
            <a:ext cx="7320000" cy="9684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609600" y="1440000"/>
            <a:ext cx="7296811" cy="1752600"/>
          </a:xfrm>
        </p:spPr>
        <p:txBody>
          <a:bodyPr/>
          <a:lstStyle>
            <a:lvl1pPr marL="0" indent="0" algn="l">
              <a:buNone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</a:t>
            </a:r>
            <a:r>
              <a:rPr lang="sv-SE" dirty="0" err="1"/>
              <a:t>ev</a:t>
            </a:r>
            <a:r>
              <a:rPr lang="sv-SE" dirty="0"/>
              <a:t> underrubrik här</a:t>
            </a: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467862"/>
            <a:ext cx="1823957" cy="468276"/>
          </a:xfrm>
          <a:prstGeom prst="rect">
            <a:avLst/>
          </a:prstGeom>
        </p:spPr>
      </p:pic>
      <p:sp>
        <p:nvSpPr>
          <p:cNvPr id="7" name="textruta 6"/>
          <p:cNvSpPr txBox="1"/>
          <p:nvPr userDrawn="1"/>
        </p:nvSpPr>
        <p:spPr>
          <a:xfrm>
            <a:off x="12336693" y="13466"/>
            <a:ext cx="2112235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>
                <a:solidFill>
                  <a:schemeClr val="tx2"/>
                </a:solidFill>
              </a:rPr>
              <a:t>För att byta bakgrundsbild klicka på STHLM bilder på fliken Start. </a:t>
            </a:r>
          </a:p>
          <a:p>
            <a:endParaRPr lang="sv-SE" sz="1400" dirty="0">
              <a:solidFill>
                <a:schemeClr val="tx2"/>
              </a:solidFill>
            </a:endParaRPr>
          </a:p>
          <a:p>
            <a:r>
              <a:rPr lang="sv-SE" sz="1400" dirty="0">
                <a:solidFill>
                  <a:schemeClr val="tx2"/>
                </a:solidFill>
              </a:rPr>
              <a:t>Har du en egen bild högerklickar du på bakgrundsbilden och väljer Formatera bakgrund och sen Infoga från: Fil. </a:t>
            </a:r>
          </a:p>
          <a:p>
            <a:r>
              <a:rPr lang="sv-SE" sz="1400" dirty="0">
                <a:solidFill>
                  <a:schemeClr val="tx2"/>
                </a:solidFill>
              </a:rPr>
              <a:t> </a:t>
            </a:r>
          </a:p>
          <a:p>
            <a:r>
              <a:rPr lang="sv-SE" sz="1400" dirty="0">
                <a:solidFill>
                  <a:schemeClr val="tx2"/>
                </a:solidFill>
              </a:rPr>
              <a:t>Tänk på att logotypen alltid ska vara tydlig. Vit logotyp mot mörk bakgrund och svart logotyp mot ljus.</a:t>
            </a:r>
          </a:p>
          <a:p>
            <a:r>
              <a:rPr lang="sv-SE" sz="1400" dirty="0">
                <a:solidFill>
                  <a:schemeClr val="tx2"/>
                </a:solidFill>
              </a:rPr>
              <a:t>Byt mellan de olika under Layout. </a:t>
            </a:r>
          </a:p>
        </p:txBody>
      </p:sp>
    </p:spTree>
    <p:extLst>
      <p:ext uri="{BB962C8B-B14F-4D97-AF65-F5344CB8AC3E}">
        <p14:creationId xmlns:p14="http://schemas.microsoft.com/office/powerpoint/2010/main" val="24651311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sida - Blå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7310400" cy="936000"/>
          </a:xfrm>
        </p:spPr>
        <p:txBody>
          <a:bodyPr anchor="t"/>
          <a:lstStyle>
            <a:lvl1pPr algn="l">
              <a:defRPr sz="2800" b="1" cap="none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0"/>
          </p:nvPr>
        </p:nvSpPr>
        <p:spPr>
          <a:xfrm>
            <a:off x="624417" y="1439864"/>
            <a:ext cx="7310400" cy="1197049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pic>
        <p:nvPicPr>
          <p:cNvPr id="4" name="Bildobjekt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391" y="6279952"/>
            <a:ext cx="1453880" cy="3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1388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sida -  svart logo grå bakgrund">
    <p:bg>
      <p:bgPr>
        <a:solidFill>
          <a:srgbClr val="F5F3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09600" y="457200"/>
            <a:ext cx="7320000" cy="9684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0" hasCustomPrompt="1"/>
          </p:nvPr>
        </p:nvSpPr>
        <p:spPr>
          <a:xfrm>
            <a:off x="609600" y="1440000"/>
            <a:ext cx="7305600" cy="17532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 dirty="0"/>
              <a:t>Skriv </a:t>
            </a:r>
            <a:r>
              <a:rPr lang="sv-SE" dirty="0" err="1"/>
              <a:t>ev</a:t>
            </a:r>
            <a:r>
              <a:rPr lang="sv-SE" dirty="0"/>
              <a:t> underrubrik här</a:t>
            </a:r>
          </a:p>
        </p:txBody>
      </p:sp>
      <p:pic>
        <p:nvPicPr>
          <p:cNvPr id="11" name="Bildobjekt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467862"/>
            <a:ext cx="1823957" cy="468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9063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sida - Färgrutor al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text 16"/>
          <p:cNvSpPr txBox="1">
            <a:spLocks/>
          </p:cNvSpPr>
          <p:nvPr userDrawn="1"/>
        </p:nvSpPr>
        <p:spPr>
          <a:xfrm>
            <a:off x="609600" y="457201"/>
            <a:ext cx="7344000" cy="3960813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lIns="234000" rIns="234000"/>
          <a:lstStyle>
            <a:lvl1pPr>
              <a:buNone/>
              <a:defRPr/>
            </a:lvl1pPr>
          </a:lstStyle>
          <a:p>
            <a:pPr fontAlgn="auto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v-SE" sz="20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 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 bwMode="white">
          <a:xfrm>
            <a:off x="911424" y="628016"/>
            <a:ext cx="6816757" cy="1144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10" name="Platshållare för text 9"/>
          <p:cNvSpPr>
            <a:spLocks noGrp="1"/>
          </p:cNvSpPr>
          <p:nvPr>
            <p:ph type="body" sz="quarter" idx="14"/>
          </p:nvPr>
        </p:nvSpPr>
        <p:spPr bwMode="white">
          <a:xfrm>
            <a:off x="911424" y="1844675"/>
            <a:ext cx="6816757" cy="2376413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7929600" y="4418012"/>
            <a:ext cx="3652800" cy="1980000"/>
          </a:xfrm>
          <a:solidFill>
            <a:schemeClr val="accent1"/>
          </a:solidFill>
        </p:spPr>
        <p:txBody>
          <a:bodyPr anchor="t" anchorCtr="1"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</a:p>
        </p:txBody>
      </p:sp>
      <p:pic>
        <p:nvPicPr>
          <p:cNvPr id="9" name="Bildobjekt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467862"/>
            <a:ext cx="1823957" cy="468276"/>
          </a:xfrm>
          <a:prstGeom prst="rect">
            <a:avLst/>
          </a:prstGeom>
        </p:spPr>
      </p:pic>
      <p:sp>
        <p:nvSpPr>
          <p:cNvPr id="11" name="textruta 10"/>
          <p:cNvSpPr txBox="1"/>
          <p:nvPr userDrawn="1"/>
        </p:nvSpPr>
        <p:spPr>
          <a:xfrm>
            <a:off x="12432704" y="4441757"/>
            <a:ext cx="211223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>
                <a:solidFill>
                  <a:schemeClr val="tx2"/>
                </a:solidFill>
              </a:rPr>
              <a:t>Klicka på </a:t>
            </a:r>
            <a:r>
              <a:rPr lang="sv-SE" sz="1400" b="1" dirty="0">
                <a:solidFill>
                  <a:schemeClr val="tx2"/>
                </a:solidFill>
              </a:rPr>
              <a:t>STHLM</a:t>
            </a:r>
            <a:r>
              <a:rPr lang="sv-SE" sz="1400" baseline="0" dirty="0">
                <a:solidFill>
                  <a:schemeClr val="tx2"/>
                </a:solidFill>
              </a:rPr>
              <a:t> </a:t>
            </a:r>
            <a:r>
              <a:rPr lang="sv-SE" sz="1400" b="1" baseline="0" dirty="0">
                <a:solidFill>
                  <a:schemeClr val="tx2"/>
                </a:solidFill>
              </a:rPr>
              <a:t>bilder</a:t>
            </a:r>
            <a:r>
              <a:rPr lang="sv-SE" sz="1400" baseline="0" dirty="0">
                <a:solidFill>
                  <a:schemeClr val="tx2"/>
                </a:solidFill>
              </a:rPr>
              <a:t> för att lägga till en bild. Om du har en egen bild, klicka direkt på ikonen som visas i rutan här till vänster på sidan.</a:t>
            </a:r>
            <a:endParaRPr lang="sv-SE" sz="1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9255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sida - Färgrutor al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text 16"/>
          <p:cNvSpPr txBox="1">
            <a:spLocks/>
          </p:cNvSpPr>
          <p:nvPr userDrawn="1"/>
        </p:nvSpPr>
        <p:spPr>
          <a:xfrm>
            <a:off x="609600" y="457201"/>
            <a:ext cx="7344000" cy="396081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lIns="234000" rIns="234000"/>
          <a:lstStyle>
            <a:lvl1pPr>
              <a:buNone/>
              <a:defRPr/>
            </a:lvl1pPr>
          </a:lstStyle>
          <a:p>
            <a:pPr fontAlgn="auto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v-SE" sz="20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 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 bwMode="white">
          <a:xfrm>
            <a:off x="911424" y="628016"/>
            <a:ext cx="6816757" cy="1144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10" name="Platshållare för text 9"/>
          <p:cNvSpPr>
            <a:spLocks noGrp="1"/>
          </p:cNvSpPr>
          <p:nvPr>
            <p:ph type="body" sz="quarter" idx="14"/>
          </p:nvPr>
        </p:nvSpPr>
        <p:spPr bwMode="white">
          <a:xfrm>
            <a:off x="911424" y="1844675"/>
            <a:ext cx="6816757" cy="2376413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7929600" y="4418012"/>
            <a:ext cx="3652800" cy="1980000"/>
          </a:xfrm>
          <a:solidFill>
            <a:schemeClr val="tx2"/>
          </a:solidFill>
        </p:spPr>
        <p:txBody>
          <a:bodyPr anchor="t" anchorCtr="1"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</a:p>
        </p:txBody>
      </p:sp>
      <p:pic>
        <p:nvPicPr>
          <p:cNvPr id="9" name="Bildobjekt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467862"/>
            <a:ext cx="1823957" cy="468276"/>
          </a:xfrm>
          <a:prstGeom prst="rect">
            <a:avLst/>
          </a:prstGeom>
        </p:spPr>
      </p:pic>
      <p:sp>
        <p:nvSpPr>
          <p:cNvPr id="11" name="textruta 10"/>
          <p:cNvSpPr txBox="1"/>
          <p:nvPr userDrawn="1"/>
        </p:nvSpPr>
        <p:spPr>
          <a:xfrm>
            <a:off x="12432704" y="4441757"/>
            <a:ext cx="211223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>
                <a:solidFill>
                  <a:schemeClr val="tx2"/>
                </a:solidFill>
              </a:rPr>
              <a:t>Klicka på </a:t>
            </a:r>
            <a:r>
              <a:rPr lang="sv-SE" sz="1400" b="1" dirty="0">
                <a:solidFill>
                  <a:schemeClr val="tx2"/>
                </a:solidFill>
              </a:rPr>
              <a:t>STHLM</a:t>
            </a:r>
            <a:r>
              <a:rPr lang="sv-SE" sz="1400" baseline="0" dirty="0">
                <a:solidFill>
                  <a:schemeClr val="tx2"/>
                </a:solidFill>
              </a:rPr>
              <a:t> </a:t>
            </a:r>
            <a:r>
              <a:rPr lang="sv-SE" sz="1400" b="1" baseline="0" dirty="0">
                <a:solidFill>
                  <a:schemeClr val="tx2"/>
                </a:solidFill>
              </a:rPr>
              <a:t>bilder</a:t>
            </a:r>
            <a:r>
              <a:rPr lang="sv-SE" sz="1400" baseline="0" dirty="0">
                <a:solidFill>
                  <a:schemeClr val="tx2"/>
                </a:solidFill>
              </a:rPr>
              <a:t> för att lägga till en bild. Om du har en egen bild, klicka direkt på ikonen som visas i rutan här till vänster på sidan.</a:t>
            </a:r>
            <a:endParaRPr lang="sv-SE" sz="1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44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sida - Färgrutor al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text 16"/>
          <p:cNvSpPr txBox="1">
            <a:spLocks/>
          </p:cNvSpPr>
          <p:nvPr userDrawn="1"/>
        </p:nvSpPr>
        <p:spPr>
          <a:xfrm>
            <a:off x="609600" y="457201"/>
            <a:ext cx="7344000" cy="396081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234000" rIns="234000"/>
          <a:lstStyle>
            <a:lvl1pPr>
              <a:buNone/>
              <a:defRPr/>
            </a:lvl1pPr>
          </a:lstStyle>
          <a:p>
            <a:pPr fontAlgn="auto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v-SE" sz="20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 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 bwMode="white">
          <a:xfrm>
            <a:off x="911424" y="628016"/>
            <a:ext cx="6816757" cy="1144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10" name="Platshållare för text 9"/>
          <p:cNvSpPr>
            <a:spLocks noGrp="1"/>
          </p:cNvSpPr>
          <p:nvPr>
            <p:ph type="body" sz="quarter" idx="14"/>
          </p:nvPr>
        </p:nvSpPr>
        <p:spPr bwMode="white">
          <a:xfrm>
            <a:off x="911424" y="1844675"/>
            <a:ext cx="6816757" cy="2376413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7929600" y="4418012"/>
            <a:ext cx="3652800" cy="1980000"/>
          </a:xfrm>
          <a:solidFill>
            <a:schemeClr val="accent5"/>
          </a:solidFill>
        </p:spPr>
        <p:txBody>
          <a:bodyPr anchor="t" anchorCtr="1"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</a:p>
        </p:txBody>
      </p:sp>
      <p:pic>
        <p:nvPicPr>
          <p:cNvPr id="9" name="Bildobjekt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467862"/>
            <a:ext cx="1823957" cy="468276"/>
          </a:xfrm>
          <a:prstGeom prst="rect">
            <a:avLst/>
          </a:prstGeom>
        </p:spPr>
      </p:pic>
      <p:sp>
        <p:nvSpPr>
          <p:cNvPr id="11" name="textruta 10"/>
          <p:cNvSpPr txBox="1"/>
          <p:nvPr userDrawn="1"/>
        </p:nvSpPr>
        <p:spPr>
          <a:xfrm>
            <a:off x="12432704" y="4441757"/>
            <a:ext cx="211223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>
                <a:solidFill>
                  <a:schemeClr val="tx2"/>
                </a:solidFill>
              </a:rPr>
              <a:t>Klicka på </a:t>
            </a:r>
            <a:r>
              <a:rPr lang="sv-SE" sz="1400" b="1" dirty="0">
                <a:solidFill>
                  <a:schemeClr val="tx2"/>
                </a:solidFill>
              </a:rPr>
              <a:t>STHLM</a:t>
            </a:r>
            <a:r>
              <a:rPr lang="sv-SE" sz="1400" baseline="0" dirty="0">
                <a:solidFill>
                  <a:schemeClr val="tx2"/>
                </a:solidFill>
              </a:rPr>
              <a:t> </a:t>
            </a:r>
            <a:r>
              <a:rPr lang="sv-SE" sz="1400" b="1" baseline="0" dirty="0">
                <a:solidFill>
                  <a:schemeClr val="tx2"/>
                </a:solidFill>
              </a:rPr>
              <a:t>bilder</a:t>
            </a:r>
            <a:r>
              <a:rPr lang="sv-SE" sz="1400" baseline="0" dirty="0">
                <a:solidFill>
                  <a:schemeClr val="tx2"/>
                </a:solidFill>
              </a:rPr>
              <a:t> för att lägga till en bild. Om du har en egen bild, klicka direkt på ikonen som visas i rutan här till vänster på sidan.</a:t>
            </a:r>
            <a:endParaRPr lang="sv-SE" sz="1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7412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sida - Färgrutor al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text 16"/>
          <p:cNvSpPr txBox="1">
            <a:spLocks/>
          </p:cNvSpPr>
          <p:nvPr userDrawn="1"/>
        </p:nvSpPr>
        <p:spPr>
          <a:xfrm>
            <a:off x="609600" y="457201"/>
            <a:ext cx="7344000" cy="396081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lIns="234000" rIns="234000"/>
          <a:lstStyle>
            <a:lvl1pPr>
              <a:buNone/>
              <a:defRPr/>
            </a:lvl1pPr>
          </a:lstStyle>
          <a:p>
            <a:pPr fontAlgn="auto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v-SE" sz="20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 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 bwMode="white">
          <a:xfrm>
            <a:off x="911424" y="628016"/>
            <a:ext cx="6816757" cy="1144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10" name="Platshållare för text 9"/>
          <p:cNvSpPr>
            <a:spLocks noGrp="1"/>
          </p:cNvSpPr>
          <p:nvPr>
            <p:ph type="body" sz="quarter" idx="14"/>
          </p:nvPr>
        </p:nvSpPr>
        <p:spPr bwMode="white">
          <a:xfrm>
            <a:off x="911424" y="1844675"/>
            <a:ext cx="6816757" cy="2376413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7929600" y="4418012"/>
            <a:ext cx="3652800" cy="1980000"/>
          </a:xfrm>
          <a:solidFill>
            <a:schemeClr val="accent3"/>
          </a:solidFill>
        </p:spPr>
        <p:txBody>
          <a:bodyPr anchor="t" anchorCtr="1"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</a:p>
        </p:txBody>
      </p:sp>
      <p:pic>
        <p:nvPicPr>
          <p:cNvPr id="9" name="Bildobjekt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467862"/>
            <a:ext cx="1823957" cy="468276"/>
          </a:xfrm>
          <a:prstGeom prst="rect">
            <a:avLst/>
          </a:prstGeom>
        </p:spPr>
      </p:pic>
      <p:sp>
        <p:nvSpPr>
          <p:cNvPr id="11" name="textruta 10"/>
          <p:cNvSpPr txBox="1"/>
          <p:nvPr userDrawn="1"/>
        </p:nvSpPr>
        <p:spPr>
          <a:xfrm>
            <a:off x="12432704" y="4441757"/>
            <a:ext cx="211223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>
                <a:solidFill>
                  <a:schemeClr val="tx2"/>
                </a:solidFill>
              </a:rPr>
              <a:t>Klicka på </a:t>
            </a:r>
            <a:r>
              <a:rPr lang="sv-SE" sz="1400" b="1" dirty="0">
                <a:solidFill>
                  <a:schemeClr val="tx2"/>
                </a:solidFill>
              </a:rPr>
              <a:t>STHLM</a:t>
            </a:r>
            <a:r>
              <a:rPr lang="sv-SE" sz="1400" baseline="0" dirty="0">
                <a:solidFill>
                  <a:schemeClr val="tx2"/>
                </a:solidFill>
              </a:rPr>
              <a:t> </a:t>
            </a:r>
            <a:r>
              <a:rPr lang="sv-SE" sz="1400" b="1" baseline="0" dirty="0">
                <a:solidFill>
                  <a:schemeClr val="tx2"/>
                </a:solidFill>
              </a:rPr>
              <a:t>bilder</a:t>
            </a:r>
            <a:r>
              <a:rPr lang="sv-SE" sz="1400" baseline="0" dirty="0">
                <a:solidFill>
                  <a:schemeClr val="tx2"/>
                </a:solidFill>
              </a:rPr>
              <a:t> för att lägga till en bild. Om du har en egen bild, klicka direkt på ikonen som visas i rutan här till vänster på sidan.</a:t>
            </a:r>
            <a:endParaRPr lang="sv-SE" sz="1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0120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3" hasCustomPrompt="1"/>
          </p:nvPr>
        </p:nvSpPr>
        <p:spPr>
          <a:xfrm>
            <a:off x="613833" y="5733256"/>
            <a:ext cx="9710400" cy="180000"/>
          </a:xfrm>
        </p:spPr>
        <p:txBody>
          <a:bodyPr/>
          <a:lstStyle>
            <a:lvl1pPr marL="0" indent="0">
              <a:buNone/>
              <a:defRPr sz="1000" baseline="0"/>
            </a:lvl1pPr>
          </a:lstStyle>
          <a:p>
            <a:pPr lvl="0"/>
            <a:r>
              <a:rPr lang="sv-SE" dirty="0"/>
              <a:t>Skriv </a:t>
            </a:r>
            <a:r>
              <a:rPr lang="sv-SE" dirty="0" err="1"/>
              <a:t>ev</a:t>
            </a:r>
            <a:r>
              <a:rPr lang="sv-SE" dirty="0"/>
              <a:t> källa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Skriv eventuell sidfot här</a:t>
            </a:r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1FA3D87-4B78-4D5D-8368-DA3305501A4C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0102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spal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09600" y="1440001"/>
            <a:ext cx="5184000" cy="3960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406913" y="1440000"/>
            <a:ext cx="5184000" cy="3960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9" name="Platshållare för text 4"/>
          <p:cNvSpPr>
            <a:spLocks noGrp="1"/>
          </p:cNvSpPr>
          <p:nvPr>
            <p:ph type="body" sz="quarter" idx="13" hasCustomPrompt="1"/>
          </p:nvPr>
        </p:nvSpPr>
        <p:spPr>
          <a:xfrm>
            <a:off x="613832" y="5445224"/>
            <a:ext cx="5184000" cy="180000"/>
          </a:xfrm>
        </p:spPr>
        <p:txBody>
          <a:bodyPr/>
          <a:lstStyle>
            <a:lvl1pPr marL="0" indent="0">
              <a:buNone/>
              <a:defRPr sz="1000" baseline="0"/>
            </a:lvl1pPr>
          </a:lstStyle>
          <a:p>
            <a:pPr lvl="0"/>
            <a:r>
              <a:rPr lang="sv-SE" dirty="0"/>
              <a:t>Skriv </a:t>
            </a:r>
            <a:r>
              <a:rPr lang="sv-SE" dirty="0" err="1"/>
              <a:t>ev</a:t>
            </a:r>
            <a:r>
              <a:rPr lang="sv-SE" dirty="0"/>
              <a:t> källa</a:t>
            </a:r>
          </a:p>
        </p:txBody>
      </p:sp>
      <p:sp>
        <p:nvSpPr>
          <p:cNvPr id="10" name="Platshållare för text 4"/>
          <p:cNvSpPr>
            <a:spLocks noGrp="1"/>
          </p:cNvSpPr>
          <p:nvPr>
            <p:ph type="body" sz="quarter" idx="14" hasCustomPrompt="1"/>
          </p:nvPr>
        </p:nvSpPr>
        <p:spPr>
          <a:xfrm>
            <a:off x="6406913" y="5445224"/>
            <a:ext cx="5184000" cy="180000"/>
          </a:xfrm>
        </p:spPr>
        <p:txBody>
          <a:bodyPr/>
          <a:lstStyle>
            <a:lvl1pPr marL="0" indent="0">
              <a:buNone/>
              <a:defRPr sz="1000" baseline="0"/>
            </a:lvl1pPr>
          </a:lstStyle>
          <a:p>
            <a:pPr lvl="0"/>
            <a:r>
              <a:rPr lang="sv-SE" dirty="0"/>
              <a:t>Skriv </a:t>
            </a:r>
            <a:r>
              <a:rPr lang="sv-SE" dirty="0" err="1"/>
              <a:t>ev</a:t>
            </a:r>
            <a:r>
              <a:rPr lang="sv-SE" dirty="0"/>
              <a:t> källa</a:t>
            </a:r>
          </a:p>
        </p:txBody>
      </p:sp>
      <p:sp>
        <p:nvSpPr>
          <p:cNvPr id="11" name="Platshållare för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12" name="Platshållare för sidfot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Skriv eventuell sidfot här</a:t>
            </a:r>
            <a:endParaRPr lang="sv-SE" dirty="0"/>
          </a:p>
        </p:txBody>
      </p:sp>
      <p:sp>
        <p:nvSpPr>
          <p:cNvPr id="13" name="Platshållare för bildnumm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A3D87-4B78-4D5D-8368-DA3305501A4C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89286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8316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09600" y="1440001"/>
            <a:ext cx="9710869" cy="429405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0526400" y="6312141"/>
            <a:ext cx="1056000" cy="144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904000" y="6451624"/>
            <a:ext cx="6384000" cy="144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800">
                <a:solidFill>
                  <a:schemeClr val="tx1"/>
                </a:solidFill>
              </a:defRPr>
            </a:lvl1pPr>
          </a:lstStyle>
          <a:p>
            <a:r>
              <a:rPr lang="sv-SE"/>
              <a:t>Skriv eventuell sidfot här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0910400" y="6451624"/>
            <a:ext cx="672000" cy="144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A1FA3D87-4B78-4D5D-8368-DA3305501A4C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391" y="6279952"/>
            <a:ext cx="1542421" cy="3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4505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spcBef>
          <a:spcPct val="20000"/>
        </a:spcBef>
        <a:spcAft>
          <a:spcPts val="6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398463" indent="-219075" algn="l" defTabSz="914400" rtl="0" eaLnBrk="1" latinLnBrk="0" hangingPunct="1">
        <a:spcBef>
          <a:spcPct val="20000"/>
        </a:spcBef>
        <a:spcAft>
          <a:spcPts val="30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584200" indent="-195263" algn="l" defTabSz="914400" rtl="0" eaLnBrk="1" latinLnBrk="0" hangingPunct="1">
        <a:spcBef>
          <a:spcPct val="200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812800" indent="-211138" algn="l" defTabSz="914400" rtl="0" eaLnBrk="1" latinLnBrk="0" hangingPunct="1">
        <a:spcBef>
          <a:spcPct val="20000"/>
        </a:spcBef>
        <a:spcAft>
          <a:spcPts val="30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008063" indent="-212725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annelie.hemstrom@stockholm.se" TargetMode="Externa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Prevention och trygghet </a:t>
            </a:r>
            <a:br>
              <a:rPr lang="sv-SE" dirty="0"/>
            </a:br>
            <a:r>
              <a:rPr lang="sv-SE" dirty="0"/>
              <a:t>Spånga-Tensta stadsdelsförvaltning 2019 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Preventionssamordnare Annelie Hemström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85032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Platshållare för innehåll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6512522"/>
              </p:ext>
            </p:extLst>
          </p:nvPr>
        </p:nvGraphicFramePr>
        <p:xfrm>
          <a:off x="609600" y="379828"/>
          <a:ext cx="9710738" cy="62741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1266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graphicFrame>
        <p:nvGraphicFramePr>
          <p:cNvPr id="5" name="Platshållare för innehåll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8848771"/>
              </p:ext>
            </p:extLst>
          </p:nvPr>
        </p:nvGraphicFramePr>
        <p:xfrm>
          <a:off x="609599" y="457200"/>
          <a:ext cx="11215255" cy="5985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1933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831600"/>
          </a:xfrm>
        </p:spPr>
        <p:txBody>
          <a:bodyPr/>
          <a:lstStyle/>
          <a:p>
            <a:endParaRPr lang="sv-SE" dirty="0"/>
          </a:p>
        </p:txBody>
      </p:sp>
      <p:graphicFrame>
        <p:nvGraphicFramePr>
          <p:cNvPr id="5" name="Platshållare för innehåll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0772377"/>
              </p:ext>
            </p:extLst>
          </p:nvPr>
        </p:nvGraphicFramePr>
        <p:xfrm>
          <a:off x="609599" y="457200"/>
          <a:ext cx="11152909" cy="61721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77302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accent1"/>
                </a:solidFill>
              </a:rPr>
              <a:t>Vi verkar för trygghet tillsammans…</a:t>
            </a: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169143212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432934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accent1"/>
                </a:solidFill>
              </a:rPr>
              <a:t>Kontakta </a:t>
            </a:r>
            <a:r>
              <a:rPr lang="sv-SE">
                <a:solidFill>
                  <a:schemeClr val="accent1"/>
                </a:solidFill>
              </a:rPr>
              <a:t>mig:</a:t>
            </a:r>
            <a:br>
              <a:rPr lang="sv-SE">
                <a:solidFill>
                  <a:schemeClr val="accent1"/>
                </a:solidFill>
              </a:rPr>
            </a:br>
            <a:r>
              <a:rPr lang="sv-SE">
                <a:solidFill>
                  <a:schemeClr val="accent1"/>
                </a:solidFill>
              </a:rPr>
              <a:t> </a:t>
            </a:r>
            <a:br>
              <a:rPr lang="sv-SE" dirty="0">
                <a:solidFill>
                  <a:schemeClr val="accent1"/>
                </a:solidFill>
              </a:rPr>
            </a:br>
            <a:r>
              <a:rPr lang="sv-SE" dirty="0">
                <a:solidFill>
                  <a:schemeClr val="accent1"/>
                </a:solidFill>
              </a:rPr>
              <a:t>Annelie Hemström</a:t>
            </a:r>
            <a:br>
              <a:rPr lang="sv-SE" dirty="0">
                <a:solidFill>
                  <a:schemeClr val="accent1"/>
                </a:solidFill>
              </a:rPr>
            </a:br>
            <a:r>
              <a:rPr lang="sv-SE" dirty="0">
                <a:solidFill>
                  <a:schemeClr val="accent1"/>
                </a:solidFill>
              </a:rPr>
              <a:t>Preventionssamordnare </a:t>
            </a:r>
            <a:br>
              <a:rPr lang="sv-SE" dirty="0">
                <a:solidFill>
                  <a:schemeClr val="accent1"/>
                </a:solidFill>
              </a:rPr>
            </a:br>
            <a:r>
              <a:rPr lang="sv-SE" dirty="0">
                <a:solidFill>
                  <a:schemeClr val="accent1"/>
                </a:solidFill>
              </a:rPr>
              <a:t>08-508 03453</a:t>
            </a:r>
            <a:br>
              <a:rPr lang="sv-SE" dirty="0">
                <a:solidFill>
                  <a:schemeClr val="accent1"/>
                </a:solidFill>
              </a:rPr>
            </a:br>
            <a:r>
              <a:rPr lang="sv-SE" dirty="0">
                <a:solidFill>
                  <a:schemeClr val="accent1"/>
                </a:solidFill>
                <a:hlinkClick r:id="rId2"/>
              </a:rPr>
              <a:t>annelie.hemstrom@stockholm.se</a:t>
            </a:r>
            <a:r>
              <a:rPr lang="sv-SE" dirty="0">
                <a:solidFill>
                  <a:schemeClr val="accent1"/>
                </a:solidFill>
              </a:rPr>
              <a:t> </a:t>
            </a:r>
            <a:br>
              <a:rPr lang="sv-SE" dirty="0">
                <a:solidFill>
                  <a:schemeClr val="accent1"/>
                </a:solidFill>
              </a:rPr>
            </a:br>
            <a:br>
              <a:rPr lang="sv-SE" dirty="0">
                <a:solidFill>
                  <a:schemeClr val="accent1"/>
                </a:solidFill>
              </a:rPr>
            </a:br>
            <a:r>
              <a:rPr lang="sv-SE" dirty="0">
                <a:solidFill>
                  <a:schemeClr val="accent1"/>
                </a:solidFill>
              </a:rPr>
              <a:t>besöksadress: Hjulsta torg 2  </a:t>
            </a:r>
            <a:br>
              <a:rPr lang="sv-SE" dirty="0"/>
            </a:b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46005354"/>
      </p:ext>
    </p:extLst>
  </p:cSld>
  <p:clrMapOvr>
    <a:masterClrMapping/>
  </p:clrMapOvr>
</p:sld>
</file>

<file path=ppt/theme/theme1.xml><?xml version="1.0" encoding="utf-8"?>
<a:theme xmlns:a="http://schemas.openxmlformats.org/drawingml/2006/main" name="Sthlm Presentation">
  <a:themeElements>
    <a:clrScheme name="Stockholms stad">
      <a:dk1>
        <a:srgbClr val="000000"/>
      </a:dk1>
      <a:lt1>
        <a:srgbClr val="FFFFFF"/>
      </a:lt1>
      <a:dk2>
        <a:srgbClr val="C40064"/>
      </a:dk2>
      <a:lt2>
        <a:srgbClr val="FEDEED"/>
      </a:lt2>
      <a:accent1>
        <a:srgbClr val="00867F"/>
      </a:accent1>
      <a:accent2>
        <a:srgbClr val="D5F7F4"/>
      </a:accent2>
      <a:accent3>
        <a:srgbClr val="006EBF"/>
      </a:accent3>
      <a:accent4>
        <a:srgbClr val="DCD9D2"/>
      </a:accent4>
      <a:accent5>
        <a:srgbClr val="5D237D"/>
      </a:accent5>
      <a:accent6>
        <a:srgbClr val="F1E6FC"/>
      </a:accent6>
      <a:hlink>
        <a:srgbClr val="006EBF"/>
      </a:hlink>
      <a:folHlink>
        <a:srgbClr val="5D237D"/>
      </a:folHlink>
    </a:clrScheme>
    <a:fontScheme name="Stockholms sta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custClrLst>
    <a:custClr name="Stockholms stad Rosa">
      <a:srgbClr val="C40064"/>
    </a:custClr>
    <a:custClr name="Stockholms stad Ljusrosa">
      <a:srgbClr val="FEDEED"/>
    </a:custClr>
    <a:custClr name="Stockholms stad Grön">
      <a:srgbClr val="00867F"/>
    </a:custClr>
    <a:custClr name="Stockholms stad Ljusgrön">
      <a:srgbClr val="D5F7F4"/>
    </a:custClr>
    <a:custClr name="Stockholms stad Orange">
      <a:srgbClr val="DD4A2C"/>
    </a:custClr>
    <a:custClr name="Stockholms stad Ljusorange">
      <a:srgbClr val="FFD7D2"/>
    </a:custClr>
    <a:custClr name="Stockholms stad Blå">
      <a:srgbClr val="006EBF"/>
    </a:custClr>
    <a:custClr name="Stockholms stad Ljusblå">
      <a:srgbClr val="D6EDFC"/>
    </a:custClr>
    <a:custClr name="Stockholms stad Lila">
      <a:srgbClr val="5D237D"/>
    </a:custClr>
    <a:custClr name="Stockholms stad Ljuslila">
      <a:srgbClr val="F1E6FC"/>
    </a:custClr>
    <a:custClr name="Stockholms stad Gul">
      <a:srgbClr val="FCBF0A"/>
    </a:custClr>
    <a:custClr name="Stockholms stad Grå">
      <a:srgbClr val="DCD9D2"/>
    </a:custClr>
  </a:custClrLst>
  <a:extLst>
    <a:ext uri="{05A4C25C-085E-4340-85A3-A5531E510DB2}">
      <thm15:themeFamily xmlns:thm15="http://schemas.microsoft.com/office/thememl/2012/main" name="Sthlm Presentation.potx" id="{0DB55524-07EF-44C1-8747-CF1B5E5AC5B3}" vid="{A10E0A3B-2E4F-4225-A22C-A74EB0A09C1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533</TotalTime>
  <Words>190</Words>
  <Application>Microsoft Office PowerPoint</Application>
  <PresentationFormat>Bredbild</PresentationFormat>
  <Paragraphs>41</Paragraphs>
  <Slides>6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1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8" baseType="lpstr">
      <vt:lpstr>Arial</vt:lpstr>
      <vt:lpstr>Sthlm Presentation</vt:lpstr>
      <vt:lpstr>Prevention och trygghet  Spånga-Tensta stadsdelsförvaltning 2019 </vt:lpstr>
      <vt:lpstr>PowerPoint-presentation</vt:lpstr>
      <vt:lpstr>PowerPoint-presentation</vt:lpstr>
      <vt:lpstr>PowerPoint-presentation</vt:lpstr>
      <vt:lpstr>Vi verkar för trygghet tillsammans…</vt:lpstr>
      <vt:lpstr>Kontakta mig:   Annelie Hemström Preventionssamordnare  08-508 03453 annelie.hemstrom@stockholm.se   besöksadress: Hjulsta torg 2   </vt:lpstr>
    </vt:vector>
  </TitlesOfParts>
  <Company>Stockholms Stad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Preventionssamordnare</dc:title>
  <dc:creator>Annelie Hemström</dc:creator>
  <cp:lastModifiedBy>Håkan Rosander</cp:lastModifiedBy>
  <cp:revision>23</cp:revision>
  <cp:lastPrinted>2018-01-12T16:27:16Z</cp:lastPrinted>
  <dcterms:created xsi:type="dcterms:W3CDTF">2018-01-12T16:00:49Z</dcterms:created>
  <dcterms:modified xsi:type="dcterms:W3CDTF">2019-05-10T12:06:20Z</dcterms:modified>
</cp:coreProperties>
</file>